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62" r:id="rId4"/>
    <p:sldId id="264" r:id="rId5"/>
    <p:sldId id="257" r:id="rId6"/>
    <p:sldId id="258" r:id="rId7"/>
    <p:sldId id="259" r:id="rId8"/>
    <p:sldId id="260" r:id="rId9"/>
    <p:sldId id="261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 autoAdjust="0"/>
    <p:restoredTop sz="96052" autoAdjust="0"/>
  </p:normalViewPr>
  <p:slideViewPr>
    <p:cSldViewPr snapToGrid="0">
      <p:cViewPr varScale="1">
        <p:scale>
          <a:sx n="77" d="100"/>
          <a:sy n="77" d="100"/>
        </p:scale>
        <p:origin x="76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C7C8F-E16A-482C-B45E-F7E0EFE3C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F813CD-5505-4986-9437-EE6D03BFC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AD302-E64D-4F41-B666-3A70E18F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D68-82B2-4114-8806-64911F0F33B9}" type="datetimeFigureOut">
              <a:rPr lang="de-CH" smtClean="0"/>
              <a:t>31.01.2020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EEE8-6944-444A-8805-2EE3E257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7E805-538E-4EC8-BAB1-C14F0C68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B71A-687F-428B-8CF6-35988C9B82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12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67F15-9EA3-4DC6-A938-A089A987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B2ED42-F60B-4852-874B-9E4045C6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EA448-6AC8-4AB0-8296-5BC299BC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D68-82B2-4114-8806-64911F0F33B9}" type="datetimeFigureOut">
              <a:rPr lang="de-CH" smtClean="0"/>
              <a:t>31.01.2020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D410F-5DDD-4088-9104-A4739765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652A5-9500-4931-93CD-63DA5460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B71A-687F-428B-8CF6-35988C9B82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550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6EEDBC-A6BC-4E22-802B-2A402680B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60EDF8-1876-483C-882F-1159D5DDF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B16C8-484D-467A-8DD6-C4E22443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D68-82B2-4114-8806-64911F0F33B9}" type="datetimeFigureOut">
              <a:rPr lang="de-CH" smtClean="0"/>
              <a:t>31.01.2020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04CD0-3EFF-40D3-8C0C-EC16264D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E4D667-2639-46D2-BC15-C9A1E4F2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B71A-687F-428B-8CF6-35988C9B82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657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F39EE2D-C4EE-4765-B8D0-651AE474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1"/>
            <a:ext cx="12192000" cy="1776892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EE6D02-F179-4B0F-A88D-C337362F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929726"/>
          </a:xfrm>
        </p:spPr>
        <p:txBody>
          <a:bodyPr/>
          <a:lstStyle>
            <a:lvl1pPr>
              <a:defRPr sz="4400" b="1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01120-6931-435A-8803-880CCA096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79"/>
            <a:ext cx="10515600" cy="42206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3F6EA-D7A8-478E-832D-F6296FDE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D68-82B2-4114-8806-64911F0F33B9}" type="datetimeFigureOut">
              <a:rPr lang="de-CH" smtClean="0"/>
              <a:t>31.01.2020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BFABB-D46B-4C3E-B391-82874647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70CBA-209B-4D8B-BFFE-0204CDEF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B71A-687F-428B-8CF6-35988C9B8258}" type="slidenum">
              <a:rPr lang="de-CH" smtClean="0"/>
              <a:t>‹Nr.›</a:t>
            </a:fld>
            <a:endParaRPr lang="de-CH"/>
          </a:p>
        </p:txBody>
      </p:sp>
      <p:pic>
        <p:nvPicPr>
          <p:cNvPr id="7" name="Picture 1" descr="Ähnliches Foto">
            <a:extLst>
              <a:ext uri="{FF2B5EF4-FFF2-40B4-BE49-F238E27FC236}">
                <a16:creationId xmlns:a16="http://schemas.microsoft.com/office/drawing/2014/main" id="{EC9A293A-03B0-4B81-A66D-89F7CC3DAF46}"/>
              </a:ext>
            </a:extLst>
          </p:cNvPr>
          <p:cNvPicPr/>
          <p:nvPr userDrawn="1"/>
        </p:nvPicPr>
        <p:blipFill rotWithShape="1">
          <a:blip r:embed="rId3"/>
          <a:srcRect t="21558" b="19086"/>
          <a:stretch/>
        </p:blipFill>
        <p:spPr>
          <a:xfrm>
            <a:off x="9700878" y="249880"/>
            <a:ext cx="2201562" cy="86231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38854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BD034-3364-4B8D-A749-69CEF9D4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60FD34-F6F1-41A4-BE19-FF897BB6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0C5A5-5EB3-45AE-A405-32AD773A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D68-82B2-4114-8806-64911F0F33B9}" type="datetimeFigureOut">
              <a:rPr lang="de-CH" smtClean="0"/>
              <a:t>31.01.2020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8EC1E-FE32-489A-BD13-42A1D17D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660377-6DCB-46B9-9D3D-37E3D961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B71A-687F-428B-8CF6-35988C9B82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539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607C7-31F8-44EE-BBCA-1759A139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5052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2F674-5C32-47C3-B604-5CD870D2E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1CA9E7-A126-43D7-973F-90C3E3A6C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8C885-AA1F-413B-A9AB-03C4AB7C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D68-82B2-4114-8806-64911F0F33B9}" type="datetimeFigureOut">
              <a:rPr lang="de-CH" smtClean="0"/>
              <a:t>31.01.2020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09128-F162-482E-9372-58D76707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F51A60-2F4F-4789-B707-DCDBB0A2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B71A-687F-428B-8CF6-35988C9B8258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EEB2C8-0125-4B4D-BD3D-452868C4CC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193686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dist="50800" dir="5400000" sx="1000" sy="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9" name="Picture 1" descr="Ähnliches Foto">
            <a:extLst>
              <a:ext uri="{FF2B5EF4-FFF2-40B4-BE49-F238E27FC236}">
                <a16:creationId xmlns:a16="http://schemas.microsoft.com/office/drawing/2014/main" id="{887314E3-4FD9-4AF3-B0D8-82BC08B39741}"/>
              </a:ext>
            </a:extLst>
          </p:cNvPr>
          <p:cNvPicPr/>
          <p:nvPr userDrawn="1"/>
        </p:nvPicPr>
        <p:blipFill rotWithShape="1">
          <a:blip r:embed="rId3"/>
          <a:srcRect t="21558" b="19086"/>
          <a:stretch/>
        </p:blipFill>
        <p:spPr>
          <a:xfrm>
            <a:off x="9152238" y="369408"/>
            <a:ext cx="2201562" cy="86231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39911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1044F-62B1-47E5-B934-36F179EC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0A6E67-34F7-4EB9-9863-5C147FA1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7223D9-1276-4481-8280-B32DA2B61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33F8AD-AB7D-455E-9996-A10A9F29E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9D94FB-938B-4F2D-B5A6-6C767FCED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D10C16-EE7A-47E8-B91D-9F500F7D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D68-82B2-4114-8806-64911F0F33B9}" type="datetimeFigureOut">
              <a:rPr lang="de-CH" smtClean="0"/>
              <a:t>31.01.2020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78C156-7AD7-4402-A814-16584559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A782A0-477B-4506-A41F-71BA614D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B71A-687F-428B-8CF6-35988C9B8258}" type="slidenum">
              <a:rPr lang="de-CH" smtClean="0"/>
              <a:t>‹Nr.›</a:t>
            </a:fld>
            <a:endParaRPr lang="de-CH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618F10-D347-4A8B-9221-FD9F159B4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1776892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dist="50800" dir="5400000" sx="1000" sy="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" descr="Ähnliches Foto">
            <a:extLst>
              <a:ext uri="{FF2B5EF4-FFF2-40B4-BE49-F238E27FC236}">
                <a16:creationId xmlns:a16="http://schemas.microsoft.com/office/drawing/2014/main" id="{8CD01964-C893-497A-A16A-3A8C45C1D23C}"/>
              </a:ext>
            </a:extLst>
          </p:cNvPr>
          <p:cNvPicPr/>
          <p:nvPr userDrawn="1"/>
        </p:nvPicPr>
        <p:blipFill rotWithShape="1">
          <a:blip r:embed="rId3"/>
          <a:srcRect t="21558" b="19086"/>
          <a:stretch/>
        </p:blipFill>
        <p:spPr>
          <a:xfrm>
            <a:off x="9700878" y="249880"/>
            <a:ext cx="2201562" cy="86231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7177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C9C89-1215-4F63-B3A5-37D22F44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A45DB8-B05A-4833-9F78-64F20317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D68-82B2-4114-8806-64911F0F33B9}" type="datetimeFigureOut">
              <a:rPr lang="de-CH" smtClean="0"/>
              <a:t>31.01.2020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6ACA9-2E77-4D0F-B9CF-22B69557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13A7F1-3EC2-4A24-A264-51ED77E4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B71A-687F-428B-8CF6-35988C9B82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543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7573D4-7CE9-4136-80E9-CB1BC690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D68-82B2-4114-8806-64911F0F33B9}" type="datetimeFigureOut">
              <a:rPr lang="de-CH" smtClean="0"/>
              <a:t>31.01.2020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8CC106-691F-4569-8046-5A4F861F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6D2DFC-23A9-4619-B090-6F8B81C7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B71A-687F-428B-8CF6-35988C9B82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6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A5AF2-4DB2-4DEE-8543-7A28EB88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7B6AF-F98E-418A-99E2-C91830B74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9F6681-8137-4D86-BE1A-E2BE50A1D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BB0D97-EF66-4A7B-982A-211FF11D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D68-82B2-4114-8806-64911F0F33B9}" type="datetimeFigureOut">
              <a:rPr lang="de-CH" smtClean="0"/>
              <a:t>31.01.2020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C4C3B2-AD1F-4ED7-94DA-3554188F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356F92-0ED5-432C-8471-F8913680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B71A-687F-428B-8CF6-35988C9B82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897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4012E-7FD7-4DCC-87FE-F3622262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F66384-59E7-4E1F-82D1-691AD6100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7E30A6-1E79-43CB-89B9-2AE7A2842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F160DE-6BC8-4151-AFE5-07540BDE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D68-82B2-4114-8806-64911F0F33B9}" type="datetimeFigureOut">
              <a:rPr lang="de-CH" smtClean="0"/>
              <a:t>31.01.2020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0255C0-9AFC-4976-9804-31CE3E9A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F729F9-69FA-4E0F-8014-FECF5974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B71A-687F-428B-8CF6-35988C9B82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072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48895A-C6C8-473A-8D57-9CE671DA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2FC9B7-60BC-48E4-B105-847C9340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353ED2-5B4E-4B14-93C4-D731EBB46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3D68-82B2-4114-8806-64911F0F33B9}" type="datetimeFigureOut">
              <a:rPr lang="de-CH" smtClean="0"/>
              <a:t>31.01.2020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EFDFE4-C069-41F6-9409-6C141ACE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5292A-506D-4F46-91D4-EDA6390DE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B71A-687F-428B-8CF6-35988C9B82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222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72E85A2-7F2B-47C8-996F-2543FA568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6" y="747802"/>
            <a:ext cx="10929788" cy="1912712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B7CA72-8F16-4E2F-A2DF-991870F2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293854"/>
            <a:ext cx="8991600" cy="2009668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de-CH" sz="4000" dirty="0">
                <a:solidFill>
                  <a:srgbClr val="404040"/>
                </a:solidFill>
              </a:rPr>
              <a:t>Semesterarbeit</a:t>
            </a:r>
            <a:br>
              <a:rPr lang="de-CH" sz="4000" dirty="0">
                <a:solidFill>
                  <a:srgbClr val="404040"/>
                </a:solidFill>
              </a:rPr>
            </a:br>
            <a:r>
              <a:rPr lang="de-CH" sz="4000" dirty="0">
                <a:solidFill>
                  <a:srgbClr val="404040"/>
                </a:solidFill>
              </a:rPr>
              <a:t>«Tank Wars»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6F102A-F80B-48E7-A90D-B09DA4F7E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de-CH" sz="1800" dirty="0">
                <a:solidFill>
                  <a:srgbClr val="FFFFFF"/>
                </a:solidFill>
              </a:rPr>
              <a:t>Rade Ilic, Phillip Tuor, Stefan Hutter</a:t>
            </a:r>
          </a:p>
        </p:txBody>
      </p:sp>
    </p:spTree>
    <p:extLst>
      <p:ext uri="{BB962C8B-B14F-4D97-AF65-F5344CB8AC3E}">
        <p14:creationId xmlns:p14="http://schemas.microsoft.com/office/powerpoint/2010/main" val="116692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C2C11-330A-4702-ABA4-6EE9311E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Unit 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2D9491-BE79-4E4B-A7DB-7426C30A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54% der Klassen wurden getestet</a:t>
            </a:r>
          </a:p>
          <a:p>
            <a:r>
              <a:rPr lang="de-CH" dirty="0"/>
              <a:t>Keine Unit Tests für </a:t>
            </a:r>
            <a:r>
              <a:rPr lang="de-CH" dirty="0" err="1"/>
              <a:t>GUI’s</a:t>
            </a:r>
            <a:r>
              <a:rPr lang="de-CH" dirty="0"/>
              <a:t> (JavaFX)</a:t>
            </a:r>
          </a:p>
          <a:p>
            <a:r>
              <a:rPr lang="de-CH" dirty="0"/>
              <a:t>Kleine Programmfehler konnten frühzeitig erkannt werden</a:t>
            </a:r>
          </a:p>
        </p:txBody>
      </p:sp>
    </p:spTree>
    <p:extLst>
      <p:ext uri="{BB962C8B-B14F-4D97-AF65-F5344CB8AC3E}">
        <p14:creationId xmlns:p14="http://schemas.microsoft.com/office/powerpoint/2010/main" val="306143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25AE4-5033-4175-9871-8A803AD1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Vorführung Applikation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0454D3-04C8-45B9-AA87-286735A9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Einzelspieler-Modus</a:t>
            </a:r>
          </a:p>
          <a:p>
            <a:r>
              <a:rPr lang="de-CH" dirty="0"/>
              <a:t>Mehrspieler-Modus</a:t>
            </a:r>
          </a:p>
        </p:txBody>
      </p:sp>
    </p:spTree>
    <p:extLst>
      <p:ext uri="{BB962C8B-B14F-4D97-AF65-F5344CB8AC3E}">
        <p14:creationId xmlns:p14="http://schemas.microsoft.com/office/powerpoint/2010/main" val="191823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444A6-BD16-46D6-ABD0-13997DB6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 und Schlussfolgerungen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84C32-CF9C-4F35-A29C-88CB9DD1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Programmstruktur</a:t>
            </a:r>
          </a:p>
          <a:p>
            <a:r>
              <a:rPr lang="de-CH" dirty="0"/>
              <a:t>Client / Server</a:t>
            </a:r>
          </a:p>
          <a:p>
            <a:r>
              <a:rPr lang="de-CH" dirty="0"/>
              <a:t>Logik virtueller Gegner</a:t>
            </a:r>
          </a:p>
          <a:p>
            <a:r>
              <a:rPr lang="de-CH" dirty="0"/>
              <a:t>JavaFX	</a:t>
            </a:r>
            <a:r>
              <a:rPr lang="de-CH" dirty="0">
                <a:sym typeface="Wingdings" panose="05000000000000000000" pitchFamily="2" charset="2"/>
              </a:rPr>
              <a:t>MVC</a:t>
            </a:r>
            <a:endParaRPr lang="de-CH" dirty="0"/>
          </a:p>
          <a:p>
            <a:endParaRPr lang="de-CH" dirty="0"/>
          </a:p>
          <a:p>
            <a:r>
              <a:rPr lang="de-CH" dirty="0"/>
              <a:t>Spieleinstellung Panzergrösse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4D2EB390-43A8-4DD3-BACF-D2259D1298A3}"/>
              </a:ext>
            </a:extLst>
          </p:cNvPr>
          <p:cNvSpPr/>
          <p:nvPr/>
        </p:nvSpPr>
        <p:spPr>
          <a:xfrm>
            <a:off x="2302625" y="3640975"/>
            <a:ext cx="257695" cy="1496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32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A1A06-EFE8-4466-8BE9-D267CEDA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4E4A37-AB6F-459D-B88D-728198F8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Projekteidee &amp; Ziele</a:t>
            </a:r>
          </a:p>
          <a:p>
            <a:r>
              <a:rPr lang="de-CH" dirty="0"/>
              <a:t>Klassendiagramm (UML)</a:t>
            </a:r>
          </a:p>
          <a:p>
            <a:r>
              <a:rPr lang="de-CH" dirty="0"/>
              <a:t>Spielmodi Einzel- und Mehrspieler</a:t>
            </a:r>
          </a:p>
          <a:p>
            <a:r>
              <a:rPr lang="de-CH" dirty="0"/>
              <a:t>Graphische Benutzeroberflächen</a:t>
            </a:r>
          </a:p>
          <a:p>
            <a:r>
              <a:rPr lang="de-CH" dirty="0"/>
              <a:t>Unit Tests</a:t>
            </a:r>
          </a:p>
          <a:p>
            <a:r>
              <a:rPr lang="de-CH" dirty="0"/>
              <a:t>Vorführung Applikation</a:t>
            </a:r>
          </a:p>
          <a:p>
            <a:r>
              <a:rPr lang="de-CH" dirty="0"/>
              <a:t>Fazit und Schlussfolgerungen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4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8015C-A6EC-4230-8A38-3D03044E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85942-9CEE-4F71-A68B-91F7AB38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Sammlung verschiedener Projektideen</a:t>
            </a:r>
          </a:p>
          <a:p>
            <a:r>
              <a:rPr lang="de-CH" dirty="0"/>
              <a:t>Spiel «Tank Wars»</a:t>
            </a:r>
          </a:p>
          <a:p>
            <a:r>
              <a:rPr lang="de-CH" dirty="0"/>
              <a:t>Ähnlich wie Schiffe versenken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Projektskizze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619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16537-54BB-4F4E-815E-AABC5814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6B1689-1CF2-4A71-B1D5-6892681F2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MUST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FC6D38-A19B-4563-9B36-77933AE85A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Game direkt auf GUI spielbar</a:t>
            </a:r>
          </a:p>
          <a:p>
            <a:r>
              <a:rPr lang="de-CH" dirty="0"/>
              <a:t>Einzelspielermodus</a:t>
            </a:r>
          </a:p>
          <a:p>
            <a:r>
              <a:rPr lang="de-CH" dirty="0"/>
              <a:t>Variable Spielfeldgrösse </a:t>
            </a:r>
          </a:p>
          <a:p>
            <a:r>
              <a:rPr lang="de-CH" dirty="0"/>
              <a:t>Variable Anzahl Panzer</a:t>
            </a:r>
          </a:p>
          <a:p>
            <a:r>
              <a:rPr lang="de-CH" dirty="0"/>
              <a:t>Spielstand anzeigen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0F9C1A-4E3B-4FFF-963C-E93B9AE95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COULD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C43827-EDA4-46F7-81B7-4791B62A2C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Mehrspielermodus</a:t>
            </a:r>
          </a:p>
          <a:p>
            <a:r>
              <a:rPr lang="de-CH" dirty="0"/>
              <a:t>Variable Panzergrösse</a:t>
            </a:r>
          </a:p>
          <a:p>
            <a:r>
              <a:rPr lang="de-CH" dirty="0"/>
              <a:t>Musik / Soundeffekte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4820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151B8-7CC2-4F0C-84B2-BAE8B214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 (UML)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A4AA894-A532-4817-9DB5-086501018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224" y="1971240"/>
            <a:ext cx="9819551" cy="43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32CAA-36FE-4222-B280-B49B825D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Spielmodus: Einzelspieler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E709E72-C018-4BD7-957A-B371EE942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173" y="1964042"/>
            <a:ext cx="6377654" cy="45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2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4C26D-4319-44E6-93AD-D11DBBFD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Spielmodus: Mehrspieler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E0DB364-BEF1-4B18-8D64-664026842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455" y="2012210"/>
            <a:ext cx="8999089" cy="44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6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3970EE2-74A0-4CD4-A51F-E7C224A2C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6072" y="389886"/>
            <a:ext cx="2417224" cy="60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2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65A4E-DE54-4111-91A2-AC945A06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Grafische Benutzeroberflächen (GUI)</a:t>
            </a:r>
          </a:p>
        </p:txBody>
      </p:sp>
      <p:pic>
        <p:nvPicPr>
          <p:cNvPr id="4" name="Grafik3">
            <a:extLst>
              <a:ext uri="{FF2B5EF4-FFF2-40B4-BE49-F238E27FC236}">
                <a16:creationId xmlns:a16="http://schemas.microsoft.com/office/drawing/2014/main" id="{E36A9C99-EC38-459A-8102-3C65E01BA4F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9"/>
          <a:stretch/>
        </p:blipFill>
        <p:spPr>
          <a:xfrm>
            <a:off x="1926658" y="1910628"/>
            <a:ext cx="8338683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Leuchteffekt: Rand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47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Semesterarbeit «Tank Wars»</vt:lpstr>
      <vt:lpstr>Inhalt</vt:lpstr>
      <vt:lpstr>Projektidee</vt:lpstr>
      <vt:lpstr>Ziele</vt:lpstr>
      <vt:lpstr>Klassendiagramm (UML)</vt:lpstr>
      <vt:lpstr>Spielmodus: Einzelspieler</vt:lpstr>
      <vt:lpstr>Spielmodus: Mehrspieler</vt:lpstr>
      <vt:lpstr>PowerPoint-Präsentation</vt:lpstr>
      <vt:lpstr>Grafische Benutzeroberflächen (GUI)</vt:lpstr>
      <vt:lpstr>Unit Test</vt:lpstr>
      <vt:lpstr>Vorführung Applikation</vt:lpstr>
      <vt:lpstr>Fazit und Schlussfolgerungen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 «Tank Wars»</dc:title>
  <dc:creator>Stefan Hutter</dc:creator>
  <cp:lastModifiedBy>Stefan Hutter</cp:lastModifiedBy>
  <cp:revision>10</cp:revision>
  <dcterms:created xsi:type="dcterms:W3CDTF">2020-01-31T18:16:02Z</dcterms:created>
  <dcterms:modified xsi:type="dcterms:W3CDTF">2020-01-31T19:11:53Z</dcterms:modified>
</cp:coreProperties>
</file>