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3B55-AF47-EFE9-5375-15DD8FF8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A986C-EFD1-23B3-9A39-B6ACF8A47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0148-08E9-5CEB-139E-F389ED21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0221-E910-E576-AB19-5DDF10C7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B87A-F6F9-F031-6E49-E004CBC8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56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AAED-755D-C242-2BD8-B6E1D4B6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9DE3C-A280-9722-45B0-A3B5D0A4C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0780-C253-2DA1-0017-C449E688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34275-6339-60F4-4927-512921F4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4E76-46DC-07E7-03D3-CAF0608C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0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841BC-2A60-B682-787D-61745CF9C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41B68-D1C8-E94D-93E0-DF8661C40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C700-08D2-5035-6570-A3A72FA4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D20A-C291-A676-D525-BEC5637E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8CD1-72E9-EC07-FAB8-4E236C4A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31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B604-3463-22A8-E65B-40684221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939E-8DB3-8D1D-695B-2CA39CEA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D098-1BC0-79A1-C285-F4A0D643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EB87-123A-1C86-8B30-FF308738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515E-DD6F-D7E1-35B0-1C2A45B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39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5C8C-3BF2-6A9F-4FF8-D1743ACE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F329-E118-3F80-438A-CEA6FD68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2228A-D89E-ADF5-AD74-B896BDA0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2480-8448-0B72-7A37-C85E7EA3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FCA6-F14F-1074-F03C-8A3B391D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70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B671-24B8-897A-F51E-2D77F0F6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B33A-0ACC-E2EB-15D3-21A27CBE9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010C-EF1F-7D7D-2A8A-9C4B5EEBC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4175-9AF7-3DBA-CDE3-06454662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4C21C-9D24-886D-52AF-0CFF7656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45320-6192-9FD8-05DE-85E0505B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931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B388-167E-D7B3-9318-03286C5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2267-35AE-86A2-92B5-CC540F40A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0FA12-DD18-955A-C521-88379D92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8D62D-FC8E-B765-39DF-A2A8B456D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87636-BBF3-0187-B5C7-4BC5C23F0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D7026-65B9-D4CF-DA75-837120B1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5F80B-32CB-04FF-2DC8-2B63AC34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AF7F5-C4A3-FC22-ABDD-C074D718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63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369E-ECB0-EBAA-95BD-5476E8F8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6D977-FEFE-8E71-8A7C-E4BCBFD7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D319E-E458-28A6-CFA1-6FD465C8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311CC-8072-3154-8045-F3E438EB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1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491A4-01E9-B301-D3A4-208FF4F5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4D86-DA81-705E-0EF0-73F7DE0A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64D8F-1ECE-F1F3-4D61-4A2DEE3D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18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6C78-E733-86E4-B78D-1DBA7A88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1CA0-3328-C15D-C4D9-1B04F25A9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C181B-4E50-EB6B-DA38-6FA8551E3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C8EC8-76FF-B221-5BA1-B0A8CBD0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5C3D-CBC8-AFEA-FCE2-40983C3F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5AAE7-E690-3077-07F3-E79F5796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97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22E3-5DD6-4C30-641A-4F7B1712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A6E5F-7405-C3CA-9ECB-D3DD66A1A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B4C83-7EFE-EE0A-28E8-8E8CE9DDD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9D32-48CF-D206-7398-E78DD764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76853-92D2-BCFD-B74A-FBDCD3F75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A042-B243-C538-EE9C-B5C30345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0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5282E-4A4A-3123-7350-B3418573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3FAE6-B17C-8389-32B9-5616A140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CEDD9-070A-023B-FEBB-61920454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36F4A-5542-4CA0-9D5C-4D368EEB8996}" type="datetimeFigureOut">
              <a:rPr lang="en-GB" smtClean="0"/>
              <a:t>03/06/2023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0E3B-0E66-C162-0689-00AF1C7BA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2916-028D-5492-BB8B-0A7775E83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FB01-67FD-406C-A36C-0ECB3647E0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0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43F1-0B18-37F0-EB61-41FFF831A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41853-9CAB-7597-B043-75B7E448D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77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6D3B0AB-D4AA-4F47-C199-9510E4967C7C}"/>
              </a:ext>
            </a:extLst>
          </p:cNvPr>
          <p:cNvGrpSpPr/>
          <p:nvPr/>
        </p:nvGrpSpPr>
        <p:grpSpPr>
          <a:xfrm>
            <a:off x="4407177" y="981066"/>
            <a:ext cx="3377646" cy="4895867"/>
            <a:chOff x="594739" y="451502"/>
            <a:chExt cx="3377646" cy="489586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C3CDF78-D741-DAD5-1867-C0519F703007}"/>
                </a:ext>
              </a:extLst>
            </p:cNvPr>
            <p:cNvSpPr/>
            <p:nvPr/>
          </p:nvSpPr>
          <p:spPr>
            <a:xfrm>
              <a:off x="594739" y="451502"/>
              <a:ext cx="3377646" cy="48958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19EFD1-549A-C1E7-568D-2951F3D07338}"/>
                </a:ext>
              </a:extLst>
            </p:cNvPr>
            <p:cNvSpPr txBox="1"/>
            <p:nvPr/>
          </p:nvSpPr>
          <p:spPr>
            <a:xfrm>
              <a:off x="1624531" y="4744125"/>
              <a:ext cx="1630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Rasberry Pi 4</a:t>
              </a:r>
              <a:endParaRPr lang="en-GB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DC8CCF-B94C-60A6-FA0C-E9B44EE50514}"/>
                </a:ext>
              </a:extLst>
            </p:cNvPr>
            <p:cNvSpPr/>
            <p:nvPr/>
          </p:nvSpPr>
          <p:spPr>
            <a:xfrm>
              <a:off x="995060" y="788647"/>
              <a:ext cx="2577004" cy="79292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Mosquitto (MQTT)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E236601-9705-0148-8943-19DE724863FD}"/>
                </a:ext>
              </a:extLst>
            </p:cNvPr>
            <p:cNvSpPr/>
            <p:nvPr/>
          </p:nvSpPr>
          <p:spPr>
            <a:xfrm>
              <a:off x="995060" y="1675800"/>
              <a:ext cx="2577004" cy="79292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Telegraf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AA3DB0B-293D-4ABD-4C2C-08A9FC4C8A40}"/>
                </a:ext>
              </a:extLst>
            </p:cNvPr>
            <p:cNvSpPr/>
            <p:nvPr/>
          </p:nvSpPr>
          <p:spPr>
            <a:xfrm>
              <a:off x="995060" y="2562953"/>
              <a:ext cx="2577004" cy="79292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Grafana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8DD0F3-054F-396C-7813-9C5A750F317C}"/>
              </a:ext>
            </a:extLst>
          </p:cNvPr>
          <p:cNvGrpSpPr/>
          <p:nvPr/>
        </p:nvGrpSpPr>
        <p:grpSpPr>
          <a:xfrm>
            <a:off x="383297" y="2727925"/>
            <a:ext cx="3377646" cy="1782377"/>
            <a:chOff x="4440119" y="1923541"/>
            <a:chExt cx="3377646" cy="178237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BAF55D0-DB05-0624-77EC-5F5F55A362DD}"/>
                </a:ext>
              </a:extLst>
            </p:cNvPr>
            <p:cNvSpPr/>
            <p:nvPr/>
          </p:nvSpPr>
          <p:spPr>
            <a:xfrm>
              <a:off x="4440119" y="1923541"/>
              <a:ext cx="3377646" cy="17823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469FE7-F5FE-C35D-CF3D-3A9A8A5DB50F}"/>
                </a:ext>
              </a:extLst>
            </p:cNvPr>
            <p:cNvSpPr txBox="1"/>
            <p:nvPr/>
          </p:nvSpPr>
          <p:spPr>
            <a:xfrm>
              <a:off x="5618029" y="3169264"/>
              <a:ext cx="2199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ESP8266</a:t>
              </a:r>
              <a:endParaRPr lang="en-GB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4550AD2-DA1B-239A-F7BF-95E6A4B44A3E}"/>
                </a:ext>
              </a:extLst>
            </p:cNvPr>
            <p:cNvSpPr/>
            <p:nvPr/>
          </p:nvSpPr>
          <p:spPr>
            <a:xfrm>
              <a:off x="4840440" y="2255327"/>
              <a:ext cx="2577004" cy="79292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Remote Control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D9F650-80D2-0BD9-63AB-1F788041A945}"/>
              </a:ext>
            </a:extLst>
          </p:cNvPr>
          <p:cNvGrpSpPr/>
          <p:nvPr/>
        </p:nvGrpSpPr>
        <p:grpSpPr>
          <a:xfrm>
            <a:off x="8469062" y="2727925"/>
            <a:ext cx="3377646" cy="1782377"/>
            <a:chOff x="8219615" y="410204"/>
            <a:chExt cx="3377646" cy="178237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E23C9EB-0CB0-702C-767F-E6ACD587EBF3}"/>
                </a:ext>
              </a:extLst>
            </p:cNvPr>
            <p:cNvSpPr/>
            <p:nvPr/>
          </p:nvSpPr>
          <p:spPr>
            <a:xfrm>
              <a:off x="8219615" y="410204"/>
              <a:ext cx="3377646" cy="178237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31A7-97F7-8E82-F86F-8CFCE1A9F072}"/>
                </a:ext>
              </a:extLst>
            </p:cNvPr>
            <p:cNvSpPr txBox="1"/>
            <p:nvPr/>
          </p:nvSpPr>
          <p:spPr>
            <a:xfrm>
              <a:off x="8997204" y="1702236"/>
              <a:ext cx="2199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Raspberry Pi Pico</a:t>
              </a:r>
              <a:endParaRPr lang="en-GB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82C1736-87E4-2A76-D415-799306CAF107}"/>
                </a:ext>
              </a:extLst>
            </p:cNvPr>
            <p:cNvSpPr/>
            <p:nvPr/>
          </p:nvSpPr>
          <p:spPr>
            <a:xfrm>
              <a:off x="8619936" y="788647"/>
              <a:ext cx="2577004" cy="79292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Pump and Sensors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FC15F3-3C7A-6E29-39AC-C0319015AF0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760943" y="3619114"/>
            <a:ext cx="6462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D305CC-9572-34C4-E399-4CB66F2D2C59}"/>
              </a:ext>
            </a:extLst>
          </p:cNvPr>
          <p:cNvCxnSpPr>
            <a:cxnSpLocks/>
          </p:cNvCxnSpPr>
          <p:nvPr/>
        </p:nvCxnSpPr>
        <p:spPr>
          <a:xfrm>
            <a:off x="7784823" y="3534764"/>
            <a:ext cx="68423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8457D22-AC1E-01CA-9CB0-9E87C9236DEE}"/>
              </a:ext>
            </a:extLst>
          </p:cNvPr>
          <p:cNvSpPr/>
          <p:nvPr/>
        </p:nvSpPr>
        <p:spPr>
          <a:xfrm>
            <a:off x="4807498" y="3990074"/>
            <a:ext cx="2577004" cy="7929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Influx</a:t>
            </a:r>
          </a:p>
        </p:txBody>
      </p:sp>
    </p:spTree>
    <p:extLst>
      <p:ext uri="{BB962C8B-B14F-4D97-AF65-F5344CB8AC3E}">
        <p14:creationId xmlns:p14="http://schemas.microsoft.com/office/powerpoint/2010/main" val="325337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92A1AE-982B-86B0-F34B-9D50B29A902D}"/>
              </a:ext>
            </a:extLst>
          </p:cNvPr>
          <p:cNvSpPr/>
          <p:nvPr/>
        </p:nvSpPr>
        <p:spPr>
          <a:xfrm>
            <a:off x="6455071" y="1622913"/>
            <a:ext cx="2794959" cy="8211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Water pump control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(control_pump.sh)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1DD1EC-CD1F-5719-0E22-920E004E2BDE}"/>
              </a:ext>
            </a:extLst>
          </p:cNvPr>
          <p:cNvSpPr/>
          <p:nvPr/>
        </p:nvSpPr>
        <p:spPr>
          <a:xfrm>
            <a:off x="2050208" y="1622913"/>
            <a:ext cx="2794959" cy="76949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Sensors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(RPI Pico)</a:t>
            </a:r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52EBD9-6540-9EEC-52B0-4B42E34420C8}"/>
              </a:ext>
            </a:extLst>
          </p:cNvPr>
          <p:cNvSpPr/>
          <p:nvPr/>
        </p:nvSpPr>
        <p:spPr>
          <a:xfrm>
            <a:off x="4626455" y="3827804"/>
            <a:ext cx="2794959" cy="7436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Remote Control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(farm_control.sh)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C7D0FB7-5734-663A-0537-AC6B2FCF4F19}"/>
              </a:ext>
            </a:extLst>
          </p:cNvPr>
          <p:cNvSpPr/>
          <p:nvPr/>
        </p:nvSpPr>
        <p:spPr>
          <a:xfrm>
            <a:off x="946745" y="5561708"/>
            <a:ext cx="10288437" cy="10342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Influx Database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(workerservice)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E9FA713-BFBC-9FC4-FA0A-D08506FEEAF6}"/>
              </a:ext>
            </a:extLst>
          </p:cNvPr>
          <p:cNvSpPr/>
          <p:nvPr/>
        </p:nvSpPr>
        <p:spPr>
          <a:xfrm>
            <a:off x="6455070" y="408092"/>
            <a:ext cx="2794957" cy="8211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Run pump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(pump.sh)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C322C54-690F-391A-E02C-EED351637F16}"/>
              </a:ext>
            </a:extLst>
          </p:cNvPr>
          <p:cNvSpPr/>
          <p:nvPr/>
        </p:nvSpPr>
        <p:spPr>
          <a:xfrm>
            <a:off x="946745" y="3660329"/>
            <a:ext cx="1312117" cy="805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Health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(health.sh)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CE0C948-F55B-0B50-62C3-AFB54CEB0B1A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1602804" y="4465596"/>
            <a:ext cx="0" cy="10961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A154EE-985A-28C0-3C17-9C3ED069DD29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023934" y="4571447"/>
            <a:ext cx="1" cy="10115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B00B8B-B47B-B2CA-9221-9D4971CAF04F}"/>
              </a:ext>
            </a:extLst>
          </p:cNvPr>
          <p:cNvCxnSpPr>
            <a:cxnSpLocks/>
          </p:cNvCxnSpPr>
          <p:nvPr/>
        </p:nvCxnSpPr>
        <p:spPr>
          <a:xfrm flipV="1">
            <a:off x="7362286" y="2444102"/>
            <a:ext cx="0" cy="13883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148ADFF-8881-7C95-180B-8479DC2FF51D}"/>
              </a:ext>
            </a:extLst>
          </p:cNvPr>
          <p:cNvCxnSpPr>
            <a:cxnSpLocks/>
            <a:stCxn id="11" idx="0"/>
            <a:endCxn id="90" idx="2"/>
          </p:cNvCxnSpPr>
          <p:nvPr/>
        </p:nvCxnSpPr>
        <p:spPr>
          <a:xfrm flipH="1" flipV="1">
            <a:off x="7852549" y="1229281"/>
            <a:ext cx="2" cy="3936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1898AC-6202-9419-19B8-3ED1ECC49D1E}"/>
              </a:ext>
            </a:extLst>
          </p:cNvPr>
          <p:cNvCxnSpPr>
            <a:cxnSpLocks/>
          </p:cNvCxnSpPr>
          <p:nvPr/>
        </p:nvCxnSpPr>
        <p:spPr>
          <a:xfrm>
            <a:off x="8996633" y="2444102"/>
            <a:ext cx="0" cy="31176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E007572-85F3-6451-13E1-11DD9FBCCD5B}"/>
              </a:ext>
            </a:extLst>
          </p:cNvPr>
          <p:cNvCxnSpPr>
            <a:cxnSpLocks/>
          </p:cNvCxnSpPr>
          <p:nvPr/>
        </p:nvCxnSpPr>
        <p:spPr>
          <a:xfrm>
            <a:off x="4770587" y="2392405"/>
            <a:ext cx="0" cy="14400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B644E4C-67FD-C4A2-D6D5-ED79DCF4A9C0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>
            <a:off x="4845167" y="2007659"/>
            <a:ext cx="1609904" cy="258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EE6D24-5384-DBFC-B4B3-40300EBEB45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442658" y="2392405"/>
            <a:ext cx="5030" cy="31693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8F52240-98D3-3ECB-7259-10FDCDC49B35}"/>
              </a:ext>
            </a:extLst>
          </p:cNvPr>
          <p:cNvCxnSpPr>
            <a:cxnSpLocks/>
          </p:cNvCxnSpPr>
          <p:nvPr/>
        </p:nvCxnSpPr>
        <p:spPr>
          <a:xfrm>
            <a:off x="7062338" y="2444102"/>
            <a:ext cx="0" cy="13883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Asgeirsson</dc:creator>
  <cp:lastModifiedBy>Emil Asgeirsson</cp:lastModifiedBy>
  <cp:revision>1</cp:revision>
  <cp:lastPrinted>2023-06-03T10:09:55Z</cp:lastPrinted>
  <dcterms:created xsi:type="dcterms:W3CDTF">2023-06-03T06:54:12Z</dcterms:created>
  <dcterms:modified xsi:type="dcterms:W3CDTF">2023-06-03T12:16:58Z</dcterms:modified>
</cp:coreProperties>
</file>