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DA96-30F6-4B16-92BD-3951F9CAC685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5BCFD-1D37-4F23-8B0A-207EEC254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33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9C5F7-DF84-A94D-8377-250054FB9B5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408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9C5F7-DF84-A94D-8377-250054FB9B5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337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9C5F7-DF84-A94D-8377-250054FB9B5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518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期中作業說明</a:t>
            </a:r>
            <a:r>
              <a:rPr lang="en-US" altLang="zh-TW" sz="2400" dirty="0">
                <a:solidFill>
                  <a:srgbClr val="C00000"/>
                </a:solidFill>
              </a:rPr>
              <a:t>(12/5</a:t>
            </a:r>
            <a:r>
              <a:rPr lang="zh-TW" altLang="en-US" sz="2400" dirty="0">
                <a:solidFill>
                  <a:srgbClr val="C00000"/>
                </a:solidFill>
              </a:rPr>
              <a:t>繳交</a:t>
            </a:r>
            <a:r>
              <a:rPr lang="en-US" altLang="zh-TW" sz="2400" dirty="0">
                <a:solidFill>
                  <a:srgbClr val="C00000"/>
                </a:solidFill>
              </a:rPr>
              <a:t>)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D70A-8CBD-4CAD-9B51-59E12EA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28220" cy="938784"/>
          </a:xfrm>
        </p:spPr>
        <p:txBody>
          <a:bodyPr/>
          <a:lstStyle/>
          <a:p>
            <a:r>
              <a:rPr lang="zh-TW" altLang="en-US" dirty="0"/>
              <a:t>階段一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B2382-6FA5-4C7D-9947-3BE6B757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48384"/>
            <a:ext cx="5008571" cy="4955158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請先到</a:t>
            </a:r>
            <a:r>
              <a:rPr lang="en-US" altLang="zh-TW" sz="2400" dirty="0" err="1"/>
              <a:t>cakeResume</a:t>
            </a:r>
            <a:r>
              <a:rPr lang="zh-TW" altLang="en-US" sz="2400" dirty="0"/>
              <a:t>網站，製作一份個人履歷表</a:t>
            </a:r>
            <a:endParaRPr lang="en-US" altLang="zh-TW" sz="2400" dirty="0"/>
          </a:p>
          <a:p>
            <a:pPr lvl="1"/>
            <a:r>
              <a:rPr lang="zh-TW" altLang="en-US" sz="2000" dirty="0"/>
              <a:t>選擇一個範本或自行修改</a:t>
            </a:r>
            <a:endParaRPr lang="en-US" altLang="zh-TW" sz="2000" dirty="0"/>
          </a:p>
          <a:p>
            <a:pPr lvl="1"/>
            <a:r>
              <a:rPr lang="zh-TW" altLang="en-US" sz="2000" dirty="0"/>
              <a:t>填上相關的資料</a:t>
            </a:r>
            <a:endParaRPr lang="en-US" altLang="zh-TW" sz="2000" dirty="0"/>
          </a:p>
          <a:p>
            <a:pPr lvl="1"/>
            <a:r>
              <a:rPr lang="zh-TW" altLang="en-US" sz="2000" dirty="0"/>
              <a:t>預先規劃作品集內容</a:t>
            </a:r>
            <a:endParaRPr lang="en-US" altLang="zh-TW" sz="2000" dirty="0"/>
          </a:p>
          <a:p>
            <a:pPr lvl="1"/>
            <a:r>
              <a:rPr lang="zh-TW" altLang="en-US" sz="2000" dirty="0"/>
              <a:t>規劃前端網頁內容 </a:t>
            </a:r>
            <a:r>
              <a:rPr lang="en-US" altLang="zh-TW" sz="2000" dirty="0"/>
              <a:t>(HTML/CSS/</a:t>
            </a:r>
            <a:r>
              <a:rPr lang="zh-TW" altLang="en-US" sz="2000" dirty="0"/>
              <a:t>互動性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規劃所需的資料表內容</a:t>
            </a:r>
            <a:endParaRPr lang="en-US" altLang="zh-TW" sz="2000" dirty="0"/>
          </a:p>
          <a:p>
            <a:pPr lvl="1"/>
            <a:r>
              <a:rPr lang="zh-TW" altLang="en-US" sz="2000" dirty="0"/>
              <a:t>規劃後台功能及畫面</a:t>
            </a:r>
            <a:endParaRPr lang="en-US" altLang="zh-TW" sz="2000" dirty="0"/>
          </a:p>
          <a:p>
            <a:pPr lvl="1"/>
            <a:endParaRPr lang="en-US" altLang="zh-TW" sz="22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FF45EC8-61BC-BF4E-8395-F4087BE0C929}"/>
              </a:ext>
            </a:extLst>
          </p:cNvPr>
          <p:cNvSpPr txBox="1">
            <a:spLocks/>
          </p:cNvSpPr>
          <p:nvPr/>
        </p:nvSpPr>
        <p:spPr>
          <a:xfrm>
            <a:off x="6096000" y="1548384"/>
            <a:ext cx="5008571" cy="4955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產出內容</a:t>
            </a:r>
            <a:endParaRPr lang="en-US" altLang="zh-TW" sz="2400" dirty="0"/>
          </a:p>
          <a:p>
            <a:pPr lvl="1"/>
            <a:r>
              <a:rPr lang="zh-TW" altLang="en-US" sz="2200" dirty="0"/>
              <a:t>線上履歷一份</a:t>
            </a:r>
            <a:endParaRPr lang="en-US" altLang="zh-TW" sz="2200" dirty="0"/>
          </a:p>
          <a:p>
            <a:pPr lvl="1"/>
            <a:r>
              <a:rPr lang="zh-TW" altLang="en-US" sz="2200" dirty="0"/>
              <a:t>作品集計畫</a:t>
            </a:r>
            <a:endParaRPr lang="en-US" altLang="zh-TW" sz="2200" dirty="0"/>
          </a:p>
          <a:p>
            <a:pPr lvl="1"/>
            <a:r>
              <a:rPr lang="zh-TW" altLang="en-US" sz="2200" dirty="0"/>
              <a:t>視覺計畫</a:t>
            </a:r>
            <a:endParaRPr lang="en-US" altLang="zh-TW" sz="2200" dirty="0"/>
          </a:p>
          <a:p>
            <a:pPr lvl="1"/>
            <a:r>
              <a:rPr lang="zh-TW" altLang="en-US" sz="2200" dirty="0"/>
              <a:t>資料庫規劃</a:t>
            </a:r>
            <a:endParaRPr lang="en-US" altLang="zh-TW" sz="2200" dirty="0"/>
          </a:p>
          <a:p>
            <a:pPr lvl="1"/>
            <a:r>
              <a:rPr lang="zh-TW" altLang="en-US" sz="2200" dirty="0"/>
              <a:t>功能規劃</a:t>
            </a:r>
            <a:endParaRPr lang="en-US" altLang="zh-TW" sz="2200" dirty="0"/>
          </a:p>
          <a:p>
            <a:pPr lvl="1"/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25304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D70A-8CBD-4CAD-9B51-59E12EA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28220" cy="938784"/>
          </a:xfrm>
        </p:spPr>
        <p:txBody>
          <a:bodyPr/>
          <a:lstStyle/>
          <a:p>
            <a:r>
              <a:rPr lang="zh-TW" altLang="en-US" dirty="0"/>
              <a:t>階段二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B2382-6FA5-4C7D-9947-3BE6B757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48384"/>
            <a:ext cx="5418666" cy="4955158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製作個人履歷系統，需有以下功能</a:t>
            </a:r>
            <a:endParaRPr lang="en-US" altLang="zh-TW" sz="2400" dirty="0"/>
          </a:p>
          <a:p>
            <a:pPr lvl="1"/>
            <a:r>
              <a:rPr lang="zh-TW" altLang="en-US" sz="1800" dirty="0"/>
              <a:t>有登入系統可供登入後台</a:t>
            </a:r>
            <a:endParaRPr lang="en-US" altLang="zh-TW" sz="1800" dirty="0"/>
          </a:p>
          <a:p>
            <a:pPr lvl="1"/>
            <a:r>
              <a:rPr lang="zh-TW" altLang="en-US" sz="1800" dirty="0"/>
              <a:t>有履歷表管理功能</a:t>
            </a:r>
            <a:endParaRPr lang="en-US" altLang="zh-TW" sz="1800" dirty="0"/>
          </a:p>
          <a:p>
            <a:pPr lvl="2"/>
            <a:r>
              <a:rPr lang="zh-TW" altLang="en-US" sz="1600" dirty="0"/>
              <a:t>個人資料管理</a:t>
            </a:r>
            <a:endParaRPr lang="en-US" altLang="zh-TW" sz="1600" dirty="0"/>
          </a:p>
          <a:p>
            <a:pPr lvl="2"/>
            <a:r>
              <a:rPr lang="zh-TW" altLang="en-US" sz="1600" dirty="0"/>
              <a:t>學經歷管理</a:t>
            </a:r>
            <a:endParaRPr lang="en-US" altLang="zh-TW" sz="1600" dirty="0"/>
          </a:p>
          <a:p>
            <a:pPr lvl="2"/>
            <a:r>
              <a:rPr lang="zh-TW" altLang="en-US" sz="1600" dirty="0"/>
              <a:t>求職條件</a:t>
            </a:r>
            <a:r>
              <a:rPr lang="en-US" altLang="zh-TW" sz="1600" dirty="0"/>
              <a:t>/</a:t>
            </a:r>
            <a:r>
              <a:rPr lang="zh-TW" altLang="en-US" sz="1600" dirty="0"/>
              <a:t>描述管理</a:t>
            </a:r>
            <a:endParaRPr lang="en-US" altLang="zh-TW" sz="1600" dirty="0"/>
          </a:p>
          <a:p>
            <a:pPr lvl="2"/>
            <a:r>
              <a:rPr lang="zh-TW" altLang="en-US" sz="1600" dirty="0"/>
              <a:t>自傳管理</a:t>
            </a:r>
            <a:endParaRPr lang="en-US" altLang="zh-TW" sz="1600" dirty="0"/>
          </a:p>
          <a:p>
            <a:pPr lvl="1"/>
            <a:r>
              <a:rPr lang="zh-TW" altLang="en-US" sz="1800" dirty="0"/>
              <a:t>履歷表內容可供修改或刪除</a:t>
            </a:r>
            <a:endParaRPr lang="en-US" altLang="zh-TW" sz="1800" dirty="0"/>
          </a:p>
          <a:p>
            <a:pPr lvl="1"/>
            <a:r>
              <a:rPr lang="zh-TW" altLang="en-US" sz="1800" dirty="0"/>
              <a:t>可控制資料是否可在前台顯示</a:t>
            </a:r>
            <a:endParaRPr lang="en-US" altLang="zh-TW" sz="18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3D34B65-5EF8-8B40-A70F-6C2FB66A51F3}"/>
              </a:ext>
            </a:extLst>
          </p:cNvPr>
          <p:cNvSpPr txBox="1">
            <a:spLocks/>
          </p:cNvSpPr>
          <p:nvPr/>
        </p:nvSpPr>
        <p:spPr>
          <a:xfrm>
            <a:off x="6096000" y="1548384"/>
            <a:ext cx="5418666" cy="4955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進階功能</a:t>
            </a:r>
            <a:endParaRPr lang="en-US" altLang="zh-TW" sz="1800" dirty="0"/>
          </a:p>
          <a:p>
            <a:pPr lvl="1"/>
            <a:r>
              <a:rPr lang="zh-TW" altLang="en-US" sz="1800" dirty="0"/>
              <a:t>可設定多份不同的履歷表，比如針對不同的公司或產業，提供不同的履歷表內容</a:t>
            </a:r>
            <a:endParaRPr lang="en-US" altLang="zh-TW" sz="1800" dirty="0"/>
          </a:p>
          <a:p>
            <a:pPr lvl="1"/>
            <a:r>
              <a:rPr lang="zh-TW" altLang="en-US" sz="1800" dirty="0"/>
              <a:t>可增加額外的功能來讓履歷表更豐富，比如增加日誌功能，紀錄自己有那些學習的歷程或生涯規劃</a:t>
            </a:r>
            <a:endParaRPr lang="en-US" altLang="zh-TW" sz="1800" dirty="0"/>
          </a:p>
          <a:p>
            <a:pPr lvl="1"/>
            <a:r>
              <a:rPr lang="zh-TW" altLang="en-US" sz="1800" dirty="0"/>
              <a:t>可增加相簿功能，用來存放自己的生活照或作品截圖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0147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D70A-8CBD-4CAD-9B51-59E12EA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28220" cy="938784"/>
          </a:xfrm>
        </p:spPr>
        <p:txBody>
          <a:bodyPr/>
          <a:lstStyle/>
          <a:p>
            <a:r>
              <a:rPr lang="zh-TW" altLang="en-US" dirty="0"/>
              <a:t>作業繳交方式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B2382-6FA5-4C7D-9947-3BE6B757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548384"/>
            <a:ext cx="10486659" cy="495515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12/5</a:t>
            </a:r>
            <a:r>
              <a:rPr lang="zh-TW" altLang="en-US" sz="2400" dirty="0"/>
              <a:t>日前請上傳至</a:t>
            </a:r>
            <a:r>
              <a:rPr lang="en-US" altLang="zh-TW" sz="2400" dirty="0" err="1"/>
              <a:t>github</a:t>
            </a:r>
            <a:r>
              <a:rPr lang="en-US" altLang="zh-TW" sz="2400" dirty="0"/>
              <a:t> classroom</a:t>
            </a:r>
          </a:p>
          <a:p>
            <a:pPr lvl="1"/>
            <a:r>
              <a:rPr lang="zh-TW" altLang="en-US" sz="2000" dirty="0"/>
              <a:t>建立一個</a:t>
            </a:r>
            <a:r>
              <a:rPr lang="en-US" altLang="zh-TW" sz="2000" dirty="0"/>
              <a:t>/doc</a:t>
            </a:r>
            <a:r>
              <a:rPr lang="zh-TW" altLang="en-US" sz="2000" dirty="0"/>
              <a:t>目錄 ，存放階段一產出的文件</a:t>
            </a:r>
            <a:endParaRPr lang="en-US" altLang="zh-TW" sz="2000" dirty="0"/>
          </a:p>
          <a:p>
            <a:pPr lvl="1"/>
            <a:r>
              <a:rPr lang="zh-TW" altLang="en-US" sz="2000" dirty="0"/>
              <a:t>建立一個</a:t>
            </a:r>
            <a:r>
              <a:rPr lang="en-US" altLang="zh-TW" sz="2000" dirty="0"/>
              <a:t>/</a:t>
            </a:r>
            <a:r>
              <a:rPr lang="en-US" altLang="zh-TW" sz="2000" dirty="0" err="1"/>
              <a:t>db</a:t>
            </a:r>
            <a:r>
              <a:rPr lang="zh-TW" altLang="en-US" sz="2000" dirty="0"/>
              <a:t>目錄，存放</a:t>
            </a:r>
            <a:r>
              <a:rPr lang="en-US" altLang="zh-TW" sz="2000" dirty="0" err="1"/>
              <a:t>db</a:t>
            </a:r>
            <a:r>
              <a:rPr lang="zh-TW" altLang="en-US" sz="2000" dirty="0"/>
              <a:t>匯出檔</a:t>
            </a:r>
            <a:endParaRPr lang="en-US" altLang="zh-TW" sz="2000" dirty="0"/>
          </a:p>
          <a:p>
            <a:pPr lvl="1"/>
            <a:r>
              <a:rPr lang="zh-TW" altLang="en-US" sz="2000" dirty="0"/>
              <a:t>視專案狀況自行規劃所需的目錄結構</a:t>
            </a:r>
            <a:endParaRPr lang="en-US" altLang="zh-TW" sz="2000" dirty="0"/>
          </a:p>
          <a:p>
            <a:pPr lvl="1"/>
            <a:r>
              <a:rPr lang="zh-TW" altLang="en-US" sz="2000" dirty="0"/>
              <a:t>最晚上傳時間為</a:t>
            </a:r>
            <a:r>
              <a:rPr lang="en-US" altLang="zh-TW" sz="2000" dirty="0"/>
              <a:t>12/5</a:t>
            </a:r>
            <a:r>
              <a:rPr lang="zh-TW" altLang="en-US" sz="2000" dirty="0"/>
              <a:t>下午</a:t>
            </a:r>
            <a:r>
              <a:rPr lang="en-US" altLang="zh-TW" sz="2000" dirty="0"/>
              <a:t>3</a:t>
            </a:r>
            <a:r>
              <a:rPr lang="zh-TW" altLang="en-US" sz="2000"/>
              <a:t>點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60071124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244</Words>
  <Application>Microsoft Macintosh PowerPoint</Application>
  <PresentationFormat>寬螢幕</PresentationFormat>
  <Paragraphs>38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多面向</vt:lpstr>
      <vt:lpstr>期中作業說明(12/5繳交)</vt:lpstr>
      <vt:lpstr>階段一</vt:lpstr>
      <vt:lpstr>階段二</vt:lpstr>
      <vt:lpstr>作業繳交方式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ChingYung Liu</cp:lastModifiedBy>
  <cp:revision>49</cp:revision>
  <dcterms:created xsi:type="dcterms:W3CDTF">2018-10-16T15:27:59Z</dcterms:created>
  <dcterms:modified xsi:type="dcterms:W3CDTF">2019-10-30T08:12:49Z</dcterms:modified>
</cp:coreProperties>
</file>