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5E509-EAAD-4094-B3C4-6E5D1BAE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B9C217-F56E-4DE9-A82B-AD7CCBD5D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C4D0CA-AD53-44A7-849B-6FF20BB8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FF9E3-61D9-4F34-B686-2313C28E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15DE7-0350-4240-B93E-3C940379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AD5A-492C-443C-96CC-34F37C59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FD2DF7-529F-46D0-AC10-20F13088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126122-FD8B-4986-A4D3-B3677F9F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BE75F-3D13-4D8D-BB8F-FA04F50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C2DE5-6201-47B9-9B5D-784289A5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0C19F1-D7FE-4839-8B02-F3049CC6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458EA7-F008-4E4F-AAB5-131F6EA8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EBA34-6711-4AA0-9F8C-801BEBBB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39532-3A97-4E5E-B143-F6DCFEFE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EECE4D-B8B0-4054-8F60-EE944398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7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46B8-94BE-4B42-8441-EFE90697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A0970-C500-496F-8DAF-9EFBD319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B4BEE-0357-4874-A789-77878B83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33DCE-ECE4-4E80-824C-37F8D4B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26979-6BD2-4AD0-85C5-B2BE9B3A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19D77-2126-4A06-B1B1-DE807815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E789C7-9D70-4382-86B5-837B882D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D8778-BFD1-47BA-93F3-8DA22C39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95F40-A1A2-4850-A18C-2CEF14E5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C013C-5DEB-4477-A97A-8A69C6B1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3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A3DB-1240-4AB5-B39A-8E61C607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19401-4A9F-4C52-92A6-0FC28B4B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DB6BBD-FB1F-4F80-9B85-032090E7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68E564-38FC-44CD-8D8B-ADC2DA94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0C0D7-4F5D-4D3D-88B7-FF4FD7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5FAF7-1633-42C9-A96C-EE9D6F7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C18E7-D6F7-4269-B751-B9F9106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F7AA6-0268-43C9-B732-BB9537B6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C57DD1-997E-4B2F-942C-4D5542B4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C1A00A-5D81-403E-86A3-5E5E32526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09B367-26FF-44FD-B127-5FA22A3F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A5612B-42A3-4CBD-8A48-543D102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1C2274-0095-49E3-93FF-5FEA0775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EAE0B7-CE90-40BB-8550-7A8AC2D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6E353-A769-4D3C-842A-7246369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915C3-1481-4744-A90D-937EBAA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E12130-649C-4B3B-BFC6-016FA580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69F5D-ED26-4679-8611-003A3D7B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4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11BE9D-53ED-4FE2-96CD-9AFD370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9F6838-93B0-4AD2-9A08-60196E60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6EA22-CD92-4B5E-858D-1F36D193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4F67B-462F-4D69-A20E-2A091D69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FDE1A-B947-4952-B40C-61D13C3F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7419B-CBB9-4DDA-A30F-075214D6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4C5498-0531-41B3-8F39-2036839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65D8B2-7926-4B7F-ABF3-80F517B8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BE9DA-CBB0-4129-B47E-A848AA64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BBF98-8794-42C4-9A9D-3F698EF7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639F45-224A-425A-B876-65B7A696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ACD26D-FCEF-4E2A-A55E-6425B620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21620A-84B5-4D80-B5D4-DD6A61D4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A492D-B51C-40F9-B1B6-1633873E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F2A16-3967-43FC-9EAC-BDCE0510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9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A92FC-37B6-4C22-B5A5-E54AD08B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E73A-5298-4229-903D-AA8EC572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817725-BF22-48B0-AB3B-01E23EA53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8DF3-C8D5-43F5-A132-801622FC2EF4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2520C-082D-4EEB-BA81-4E561E885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8DCE5-F50B-4967-B554-4E527B3E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63E3-28D5-4720-9D2B-53EA2CF7A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A09CF-F306-41E9-B168-37C8825F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#</a:t>
            </a:r>
            <a:r>
              <a:rPr lang="ru-RU" dirty="0"/>
              <a:t> </a:t>
            </a:r>
            <a:r>
              <a:rPr lang="ru-RU" dirty="0" err="1"/>
              <a:t>бағдарламалау</a:t>
            </a:r>
            <a:r>
              <a:rPr lang="ru-RU" dirty="0"/>
              <a:t> </a:t>
            </a:r>
            <a:r>
              <a:rPr lang="ru-RU" dirty="0" err="1"/>
              <a:t>негіздері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FA5EC-4685-4536-9EBE-F25B30EAA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2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B285-340F-4348-B372-3B1CB40E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Регистрозависимость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CBE7C-2DBC-4EB2-9A65-D86187AF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регистрге</a:t>
            </a:r>
            <a:r>
              <a:rPr lang="ru-RU" dirty="0"/>
              <a:t> </a:t>
            </a:r>
            <a:r>
              <a:rPr lang="ru-RU" dirty="0" err="1"/>
              <a:t>тәуелді</a:t>
            </a:r>
            <a:r>
              <a:rPr lang="ru-RU" dirty="0"/>
              <a:t> </a:t>
            </a:r>
            <a:r>
              <a:rPr lang="ru-RU" dirty="0" err="1"/>
              <a:t>тіл</a:t>
            </a:r>
            <a:r>
              <a:rPr lang="ru-RU" dirty="0"/>
              <a:t>.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дегеніміз</a:t>
            </a:r>
            <a:r>
              <a:rPr lang="ru-RU" dirty="0"/>
              <a:t>, </a:t>
            </a:r>
            <a:r>
              <a:rPr lang="ru-RU" dirty="0" err="1"/>
              <a:t>таңбалар</a:t>
            </a:r>
            <a:r>
              <a:rPr lang="ru-RU" dirty="0"/>
              <a:t> </a:t>
            </a:r>
            <a:r>
              <a:rPr lang="ru-RU" dirty="0" err="1"/>
              <a:t>регистріне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атаулар</a:t>
            </a:r>
            <a:r>
              <a:rPr lang="ru-RU" dirty="0"/>
              <a:t> </a:t>
            </a:r>
            <a:r>
              <a:rPr lang="ru-RU" dirty="0" err="1"/>
              <a:t>әртүрлі</a:t>
            </a:r>
            <a:r>
              <a:rPr lang="ru-RU" dirty="0"/>
              <a:t> </a:t>
            </a:r>
            <a:r>
              <a:rPr lang="ru-RU" dirty="0" err="1"/>
              <a:t>сыныптарды</a:t>
            </a:r>
            <a:r>
              <a:rPr lang="ru-RU" dirty="0"/>
              <a:t>, </a:t>
            </a:r>
            <a:r>
              <a:rPr lang="ru-RU" dirty="0" err="1"/>
              <a:t>әдістерді</a:t>
            </a:r>
            <a:r>
              <a:rPr lang="ru-RU" dirty="0"/>
              <a:t>, </a:t>
            </a:r>
            <a:r>
              <a:rPr lang="ru-RU" dirty="0" err="1"/>
              <a:t>айнымалыларды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т.б</a:t>
            </a:r>
            <a:r>
              <a:rPr lang="ru-RU" dirty="0"/>
              <a:t>. </a:t>
            </a:r>
            <a:r>
              <a:rPr lang="ru-RU" dirty="0" err="1"/>
              <a:t>білдіруі</a:t>
            </a:r>
            <a:r>
              <a:rPr lang="ru-RU" dirty="0"/>
              <a:t> </a:t>
            </a:r>
            <a:r>
              <a:rPr lang="ru-RU" dirty="0" err="1"/>
              <a:t>мүмкін</a:t>
            </a:r>
            <a:r>
              <a:rPr lang="ru-RU" dirty="0"/>
              <a:t>, </a:t>
            </a:r>
            <a:r>
              <a:rPr lang="ru-RU" dirty="0" err="1"/>
              <a:t>мысалы</a:t>
            </a:r>
            <a:r>
              <a:rPr lang="ru-RU" dirty="0"/>
              <a:t>, </a:t>
            </a:r>
            <a:r>
              <a:rPr lang="ru-RU" dirty="0" err="1"/>
              <a:t>консольге</a:t>
            </a:r>
            <a:r>
              <a:rPr lang="ru-RU" dirty="0"/>
              <a:t> </a:t>
            </a:r>
            <a:r>
              <a:rPr lang="ru-RU" dirty="0" err="1"/>
              <a:t>шығару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en-US" dirty="0"/>
              <a:t>WriteLine </a:t>
            </a:r>
            <a:r>
              <a:rPr lang="ru-RU" dirty="0" err="1"/>
              <a:t>әдісі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 -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атауы</a:t>
            </a:r>
            <a:r>
              <a:rPr lang="ru-RU" dirty="0"/>
              <a:t> бас </a:t>
            </a:r>
            <a:r>
              <a:rPr lang="ru-RU" dirty="0" err="1"/>
              <a:t>әріптен</a:t>
            </a:r>
            <a:r>
              <a:rPr lang="ru-RU" dirty="0"/>
              <a:t> </a:t>
            </a:r>
            <a:r>
              <a:rPr lang="ru-RU" dirty="0" err="1"/>
              <a:t>басталады</a:t>
            </a:r>
            <a:r>
              <a:rPr lang="ru-RU" dirty="0"/>
              <a:t>: "</a:t>
            </a:r>
            <a:r>
              <a:rPr lang="en-US" dirty="0"/>
              <a:t>WriteLine".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біз</a:t>
            </a:r>
            <a:r>
              <a:rPr lang="ru-RU" dirty="0"/>
              <a:t> "</a:t>
            </a:r>
            <a:r>
              <a:rPr lang="en-US" dirty="0" err="1"/>
              <a:t>Console.WriteLine</a:t>
            </a:r>
            <a:r>
              <a:rPr lang="en-US" dirty="0"/>
              <a:t> Console-</a:t>
            </a:r>
            <a:r>
              <a:rPr lang="ru-RU" dirty="0" err="1"/>
              <a:t>ді</a:t>
            </a:r>
            <a:r>
              <a:rPr lang="ru-RU" dirty="0"/>
              <a:t> "</a:t>
            </a:r>
            <a:r>
              <a:rPr lang="ru-RU" dirty="0" err="1"/>
              <a:t>жазамыз</a:t>
            </a:r>
            <a:r>
              <a:rPr lang="ru-RU" dirty="0"/>
              <a:t>".</a:t>
            </a:r>
            <a:r>
              <a:rPr lang="en-US" dirty="0" err="1"/>
              <a:t>writeline</a:t>
            </a:r>
            <a:r>
              <a:rPr lang="en-US" dirty="0"/>
              <a:t>", </a:t>
            </a:r>
            <a:r>
              <a:rPr lang="ru-RU" dirty="0" err="1"/>
              <a:t>содан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бағдарлама</a:t>
            </a:r>
            <a:r>
              <a:rPr lang="ru-RU" dirty="0"/>
              <a:t> </a:t>
            </a:r>
            <a:r>
              <a:rPr lang="ru-RU" dirty="0" err="1"/>
              <a:t>құрастырылмайды</a:t>
            </a:r>
            <a:r>
              <a:rPr lang="ru-RU" dirty="0"/>
              <a:t>, </a:t>
            </a:r>
            <a:r>
              <a:rPr lang="ru-RU" dirty="0" err="1"/>
              <a:t>өйткені</a:t>
            </a:r>
            <a:r>
              <a:rPr lang="ru-RU" dirty="0"/>
              <a:t>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әдіс</a:t>
            </a:r>
            <a:r>
              <a:rPr lang="ru-RU" dirty="0"/>
              <a:t> "</a:t>
            </a:r>
            <a:r>
              <a:rPr lang="en-US" dirty="0" err="1"/>
              <a:t>writeline</a:t>
            </a:r>
            <a:r>
              <a:rPr lang="en-US" dirty="0"/>
              <a:t>" </a:t>
            </a:r>
            <a:r>
              <a:rPr lang="ru-RU" dirty="0" err="1"/>
              <a:t>немесе</a:t>
            </a:r>
            <a:r>
              <a:rPr lang="ru-RU" dirty="0"/>
              <a:t> "</a:t>
            </a:r>
            <a:r>
              <a:rPr lang="en-US" dirty="0"/>
              <a:t>WRITELINE"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басқаша</a:t>
            </a:r>
            <a:r>
              <a:rPr lang="ru-RU" dirty="0"/>
              <a:t> </a:t>
            </a:r>
            <a:r>
              <a:rPr lang="ru-RU" dirty="0" err="1"/>
              <a:t>емес</a:t>
            </a:r>
            <a:r>
              <a:rPr lang="ru-RU" dirty="0"/>
              <a:t>, "</a:t>
            </a:r>
            <a:r>
              <a:rPr lang="en-US" dirty="0"/>
              <a:t>WriteLine"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аталуы</a:t>
            </a:r>
            <a:r>
              <a:rPr lang="ru-RU" dirty="0"/>
              <a:t> </a:t>
            </a:r>
            <a:r>
              <a:rPr lang="ru-RU" dirty="0" err="1"/>
              <a:t>керек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8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88C1-7903-4E34-AEE0-420D23B8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4313A5-0358-45AF-8017-AC3E906CD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913" y="2322591"/>
            <a:ext cx="97940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/*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 первая программа на C#,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 которая выводит приветствие на консоль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*/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Console.WriteLine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("Привет");                // Выводим строку "Привет"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Console.WriteLine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("Добро пожаловать в C#"); // Выводим строку "Добро пожаловать в C#"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99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E5582-7639-4E28-9BDD-48C1974D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Айнымалылар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587E5B-5805-4B4D-946A-4D4CA296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52" y="1394154"/>
            <a:ext cx="8432409" cy="46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0A0AA-9570-417E-8C8F-B5180209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C5853-9F30-4C09-86B6-88A2354E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5870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Айнымалылардың</a:t>
            </a:r>
            <a:r>
              <a:rPr lang="ru-RU" dirty="0"/>
              <a:t> </a:t>
            </a:r>
            <a:r>
              <a:rPr lang="ru-RU" dirty="0" err="1"/>
              <a:t>ерекшелігі-бағдарлама</a:t>
            </a:r>
            <a:r>
              <a:rPr lang="ru-RU" dirty="0"/>
              <a:t> </a:t>
            </a:r>
            <a:r>
              <a:rPr lang="ru-RU" dirty="0" err="1"/>
              <a:t>барысында</a:t>
            </a:r>
            <a:r>
              <a:rPr lang="ru-RU" dirty="0"/>
              <a:t> </a:t>
            </a:r>
            <a:r>
              <a:rPr lang="ru-RU" dirty="0" err="1"/>
              <a:t>олардың</a:t>
            </a:r>
            <a:r>
              <a:rPr lang="ru-RU" dirty="0"/>
              <a:t> </a:t>
            </a:r>
            <a:r>
              <a:rPr lang="ru-RU" dirty="0" err="1"/>
              <a:t>мәнін</a:t>
            </a:r>
            <a:r>
              <a:rPr lang="ru-RU" dirty="0"/>
              <a:t> </a:t>
            </a:r>
            <a:r>
              <a:rPr lang="ru-RU" dirty="0" err="1"/>
              <a:t>өзгерте</a:t>
            </a:r>
            <a:r>
              <a:rPr lang="ru-RU" dirty="0"/>
              <a:t> </a:t>
            </a:r>
            <a:r>
              <a:rPr lang="ru-RU" dirty="0" err="1"/>
              <a:t>аламыз</a:t>
            </a:r>
            <a:r>
              <a:rPr lang="ru-RU" dirty="0"/>
              <a:t>. </a:t>
            </a:r>
            <a:r>
              <a:rPr lang="ru-RU" dirty="0" err="1"/>
              <a:t>Сонымен</a:t>
            </a:r>
            <a:r>
              <a:rPr lang="ru-RU" dirty="0"/>
              <a:t> </a:t>
            </a:r>
            <a:r>
              <a:rPr lang="ru-RU" dirty="0" err="1"/>
              <a:t>қатар</a:t>
            </a:r>
            <a:r>
              <a:rPr lang="ru-RU" dirty="0"/>
              <a:t>, </a:t>
            </a:r>
            <a:r>
              <a:rPr lang="en-US" dirty="0"/>
              <a:t>C# - </a:t>
            </a:r>
            <a:r>
              <a:rPr lang="ru-RU" dirty="0"/>
              <a:t>де </a:t>
            </a:r>
            <a:r>
              <a:rPr lang="ru-RU" dirty="0" err="1"/>
              <a:t>тұрақтылар</a:t>
            </a:r>
            <a:r>
              <a:rPr lang="ru-RU" dirty="0"/>
              <a:t> бар. </a:t>
            </a:r>
            <a:r>
              <a:rPr lang="ru-RU" dirty="0" err="1"/>
              <a:t>Анықтау</a:t>
            </a:r>
            <a:r>
              <a:rPr lang="ru-RU" dirty="0"/>
              <a:t> </a:t>
            </a:r>
            <a:r>
              <a:rPr lang="ru-RU" dirty="0" err="1"/>
              <a:t>кезінде</a:t>
            </a:r>
            <a:r>
              <a:rPr lang="ru-RU" dirty="0"/>
              <a:t> </a:t>
            </a:r>
            <a:r>
              <a:rPr lang="ru-RU" dirty="0" err="1"/>
              <a:t>тұрақты</a:t>
            </a:r>
            <a:r>
              <a:rPr lang="ru-RU" dirty="0"/>
              <a:t> </a:t>
            </a:r>
            <a:r>
              <a:rPr lang="ru-RU" dirty="0" err="1"/>
              <a:t>міндетті</a:t>
            </a:r>
            <a:r>
              <a:rPr lang="ru-RU" dirty="0"/>
              <a:t> </a:t>
            </a:r>
            <a:r>
              <a:rPr lang="ru-RU" dirty="0" err="1"/>
              <a:t>түрде</a:t>
            </a:r>
            <a:r>
              <a:rPr lang="ru-RU" dirty="0"/>
              <a:t> </a:t>
            </a:r>
            <a:r>
              <a:rPr lang="ru-RU" dirty="0" err="1"/>
              <a:t>инициализациялануы</a:t>
            </a:r>
            <a:r>
              <a:rPr lang="ru-RU" dirty="0"/>
              <a:t> </a:t>
            </a:r>
            <a:r>
              <a:rPr lang="ru-RU" dirty="0" err="1"/>
              <a:t>керек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анықталғаннан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тұрақты</a:t>
            </a:r>
            <a:r>
              <a:rPr lang="ru-RU" dirty="0"/>
              <a:t> </a:t>
            </a:r>
            <a:r>
              <a:rPr lang="ru-RU" dirty="0" err="1"/>
              <a:t>мәнді</a:t>
            </a:r>
            <a:r>
              <a:rPr lang="ru-RU" dirty="0"/>
              <a:t> </a:t>
            </a:r>
            <a:r>
              <a:rPr lang="ru-RU" dirty="0" err="1"/>
              <a:t>өзгерту</a:t>
            </a:r>
            <a:r>
              <a:rPr lang="ru-RU" dirty="0"/>
              <a:t> </a:t>
            </a:r>
            <a:r>
              <a:rPr lang="ru-RU" dirty="0" err="1"/>
              <a:t>мүмкін</a:t>
            </a:r>
            <a:r>
              <a:rPr lang="ru-RU" dirty="0"/>
              <a:t> </a:t>
            </a:r>
            <a:r>
              <a:rPr lang="ru-RU" dirty="0" err="1"/>
              <a:t>емес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Сонымен</a:t>
            </a:r>
            <a:r>
              <a:rPr lang="ru-RU" dirty="0"/>
              <a:t> </a:t>
            </a:r>
            <a:r>
              <a:rPr lang="ru-RU" dirty="0" err="1"/>
              <a:t>қатар</a:t>
            </a:r>
            <a:r>
              <a:rPr lang="ru-RU" dirty="0"/>
              <a:t>, </a:t>
            </a:r>
            <a:r>
              <a:rPr lang="ru-RU" dirty="0" err="1"/>
              <a:t>біз</a:t>
            </a:r>
            <a:r>
              <a:rPr lang="ru-RU" dirty="0"/>
              <a:t> оны </a:t>
            </a:r>
            <a:r>
              <a:rPr lang="ru-RU" dirty="0" err="1"/>
              <a:t>бағдарлама</a:t>
            </a:r>
            <a:r>
              <a:rPr lang="ru-RU" dirty="0"/>
              <a:t> </a:t>
            </a:r>
            <a:r>
              <a:rPr lang="ru-RU" dirty="0" err="1"/>
              <a:t>барысында</a:t>
            </a:r>
            <a:r>
              <a:rPr lang="ru-RU" dirty="0"/>
              <a:t> </a:t>
            </a:r>
            <a:r>
              <a:rPr lang="ru-RU" dirty="0" err="1"/>
              <a:t>өзгерте</a:t>
            </a:r>
            <a:r>
              <a:rPr lang="ru-RU" dirty="0"/>
              <a:t> </a:t>
            </a:r>
            <a:r>
              <a:rPr lang="ru-RU" dirty="0" err="1"/>
              <a:t>алмаймыз</a:t>
            </a:r>
            <a:r>
              <a:rPr lang="ru-RU" dirty="0"/>
              <a:t>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A89961-566A-4217-B10F-03F450B9C4E3}"/>
              </a:ext>
            </a:extLst>
          </p:cNvPr>
          <p:cNvSpPr/>
          <p:nvPr/>
        </p:nvSpPr>
        <p:spPr>
          <a:xfrm>
            <a:off x="838200" y="4051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b="0" i="0" dirty="0" err="1">
                <a:effectLst/>
                <a:latin typeface="Consolas" panose="020B0609020204030204" pitchFamily="49" charset="0"/>
              </a:rPr>
              <a:t>const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 NAME;  // ! Ошибка - константа NAME не инициализирована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12631B-3C35-41B1-A395-92CBBD7BE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18437"/>
              </p:ext>
            </p:extLst>
          </p:nvPr>
        </p:nvGraphicFramePr>
        <p:xfrm>
          <a:off x="660906" y="4905735"/>
          <a:ext cx="8344938" cy="822960"/>
        </p:xfrm>
        <a:graphic>
          <a:graphicData uri="http://schemas.openxmlformats.org/drawingml/2006/table">
            <a:tbl>
              <a:tblPr/>
              <a:tblGrid>
                <a:gridCol w="355842">
                  <a:extLst>
                    <a:ext uri="{9D8B030D-6E8A-4147-A177-3AD203B41FA5}">
                      <a16:colId xmlns:a16="http://schemas.microsoft.com/office/drawing/2014/main" val="417164378"/>
                    </a:ext>
                  </a:extLst>
                </a:gridCol>
                <a:gridCol w="7989096">
                  <a:extLst>
                    <a:ext uri="{9D8B030D-6E8A-4147-A177-3AD203B41FA5}">
                      <a16:colId xmlns:a16="http://schemas.microsoft.com/office/drawing/2014/main" val="514177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NAME = "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Tom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";  // определяем константу</a:t>
                      </a:r>
                    </a:p>
                    <a:p>
                      <a:pPr algn="l" fontAlgn="base"/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NAME = "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Bob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";   // !Ошибка - у 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констаты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нельзя изменить значение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36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0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0119C-E0C0-4CF3-8125-1900FCE6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 </a:t>
            </a:r>
            <a:r>
              <a:rPr lang="ru-RU" dirty="0" err="1"/>
              <a:t>деректерін</a:t>
            </a:r>
            <a:r>
              <a:rPr lang="ru-RU" dirty="0"/>
              <a:t> </a:t>
            </a:r>
            <a:r>
              <a:rPr lang="ru-RU" dirty="0" err="1"/>
              <a:t>шығару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CB205-4D61-45E5-AFCF-A295DD59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"Привет мир";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("Добро пожаловать в C#!");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("Пока мир...");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(24.5);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43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ABE-F81A-4E6B-8E0E-4AC73CDE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 </a:t>
            </a:r>
            <a:r>
              <a:rPr lang="ru-RU" dirty="0" err="1"/>
              <a:t>деректерін</a:t>
            </a:r>
            <a:r>
              <a:rPr lang="ru-RU" dirty="0"/>
              <a:t> </a:t>
            </a:r>
            <a:r>
              <a:rPr lang="ru-RU" dirty="0" err="1"/>
              <a:t>енгізу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E7ED9FA-F0F3-4F93-8B70-59A348162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1789900"/>
            <a:ext cx="8136402" cy="44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FAD6-6629-465E-8715-41FD0FB4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Арифметикалық</a:t>
            </a:r>
            <a:r>
              <a:rPr lang="ru-RU" dirty="0"/>
              <a:t> </a:t>
            </a:r>
            <a:r>
              <a:rPr lang="ru-RU" dirty="0" err="1"/>
              <a:t>амалдар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56C8C1-C362-4771-877C-2C90E0403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1" y="1388432"/>
            <a:ext cx="7065606" cy="52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08071-FD3F-4F7A-9BA5-14926642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Мысал</a:t>
            </a:r>
            <a:r>
              <a:rPr lang="ru-RU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2C299F-0FC7-4F85-8A3D-4DD2023D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253" y="463599"/>
            <a:ext cx="4057493" cy="55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0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С# бағдарламалау негіздері</vt:lpstr>
      <vt:lpstr>Регистрозависимость</vt:lpstr>
      <vt:lpstr>Комментарии</vt:lpstr>
      <vt:lpstr>Айнымалылар</vt:lpstr>
      <vt:lpstr>Презентация PowerPoint</vt:lpstr>
      <vt:lpstr>Консоль деректерін шығару</vt:lpstr>
      <vt:lpstr>Консоль деректерін енгізу</vt:lpstr>
      <vt:lpstr>Арифметикалық амалдар</vt:lpstr>
      <vt:lpstr>Мысал: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бағдарламалау негіздері</dc:title>
  <dc:creator>Temirlan Sarsembai</dc:creator>
  <cp:lastModifiedBy>Temirlan Sarsembai</cp:lastModifiedBy>
  <cp:revision>1</cp:revision>
  <dcterms:created xsi:type="dcterms:W3CDTF">2022-04-02T15:11:31Z</dcterms:created>
  <dcterms:modified xsi:type="dcterms:W3CDTF">2022-04-02T15:11:39Z</dcterms:modified>
</cp:coreProperties>
</file>