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606B1-D942-402B-AF67-1CD52A5A2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896841-6F3D-4ED5-83D3-1B9CCBC0E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3D291-1D95-4EE4-91F1-5793C7AD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97046-39B4-4956-852F-1D1C1044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69C1F-E72E-4E2D-A2D8-EB71CA0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74C42-E2E6-4092-A9CC-EA8E1AC4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412AD8-0EEF-407A-BADE-D0DE05553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BD33F-9EAB-4D5C-9AD7-25B92A7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12F3C-0A3E-40F3-BACB-6A32CC72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55D31-9DB9-4FB3-A1E1-324EF88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4B7A9A-8E8C-41A0-B7E7-4EBDE1D1D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5A6253-B214-454E-BA84-B876D6A6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DC4A2-5468-4348-99EE-9956142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72E10-8629-451A-AC93-108079B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A78F8-FB1D-4F93-A6DC-9ABF91E7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FC0DC-1F67-4343-9440-9DCC71DF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49F1-095D-4D4E-A1C4-A47E0727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78E2B-9445-4539-9F02-A0E01673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08EFC2-9001-41DE-9303-D05F3BC0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DE3F0-93F2-4556-A2C1-EA802C4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26591-C17A-4235-A750-6C5B63A7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F8F38-F13A-47E9-8BEC-3955851F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58E21-7334-456A-AD96-5E887A95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3FA83-DE09-48B6-9C68-D2530077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F653-27DA-4EEE-9A49-6335069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3141B-0654-42F4-91E5-DF2EA87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C20B8-B215-4B05-BFBB-29B396AB0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490FD7-87A9-484C-AA89-2A858549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0A4AC-C66A-46EF-9366-F3013CA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E88CD-5180-4A56-8CDC-5D528F53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9F49F3-1AA7-4F64-9008-BA25199B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C3282-D522-4166-B462-87EA352D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323901-0F60-4148-AA74-39FBF108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32EE5E-01BD-4B65-81DD-0904F9F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E6E7FD-1EA3-4367-B10D-3C85B1597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AC165C-EB2D-4100-A80D-26D412233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FF2CDA-6970-4C4B-980A-4DAD6A48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14593E-5000-4E36-AE90-0FD89963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E0D09-2A3D-44AA-8548-0A1153D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5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E8F3C-AA73-4CD8-8053-12772870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91DE77-6D30-44AB-9435-BD5DFE3B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8F31E6-CE5D-4DFB-AE92-B320561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734C7-4BD2-454D-99F0-31C228E8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2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8F17A3-8055-46D9-B8BE-CF633543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92D03C-E85E-47FD-9DA4-5796042C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30CCF0-CCD7-4BBC-8057-95FE88E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D6CB4-23EB-4412-8822-D465D1FE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64971-A300-4016-BC9D-12482EBF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DAA944-E469-4B9E-A867-255A29FB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C8749-BFDF-4EF7-B299-70DDE703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45EAFD-43CB-45F2-9C69-DFA2DEF5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45E9B-6303-4AA3-9105-D577DAE2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6EC8-25ED-4064-A97C-C3BD8E61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919CFF-7816-45C6-8F7F-B57A1145C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8E2E7-38D0-4F3F-9C98-3234D4D7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1AD2D-CDE4-4A30-8DE1-D80CEA31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6072B-A1D5-42DC-88DB-66142E5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3539B4-D91A-47CA-94EA-9FB71D65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6A72A-792E-45CE-8D33-935595E8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15227-7AA1-4F49-929E-22AE3704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DF4CE-1E79-40AB-8595-93612103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AE98-A7A8-4B9C-A8A5-CC702CB0CBD0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C1173-2B4A-415A-8C37-00CB29F7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A5DE5-7684-4258-8295-D9CB2636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EE4-314C-4D11-A25C-EECAD3FB1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E73F9-3A80-489B-835A-538EE35BC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Шартты</a:t>
            </a:r>
            <a:r>
              <a:rPr lang="ru-RU" dirty="0"/>
              <a:t> оператор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0132A-B251-4243-B642-EFEAD8CE5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7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B6B37-F23D-4277-AEFF-9E0E8843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ru-RU" dirty="0"/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8856C-94A3-41EE-AB6B-E22FA63C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If...else </a:t>
            </a:r>
            <a:r>
              <a:rPr lang="ru-RU" dirty="0"/>
              <a:t>дизайны </a:t>
            </a:r>
            <a:r>
              <a:rPr lang="ru-RU" dirty="0" err="1"/>
              <a:t>шындықтың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жағдайын</a:t>
            </a:r>
            <a:r>
              <a:rPr lang="ru-RU" dirty="0"/>
              <a:t> </a:t>
            </a:r>
            <a:r>
              <a:rPr lang="ru-RU" dirty="0" err="1"/>
              <a:t>тексеруге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нәтижеге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код </a:t>
            </a:r>
            <a:r>
              <a:rPr lang="ru-RU" dirty="0" err="1"/>
              <a:t>блогын</a:t>
            </a:r>
            <a:r>
              <a:rPr lang="ru-RU" dirty="0"/>
              <a:t> </a:t>
            </a:r>
            <a:r>
              <a:rPr lang="ru-RU" dirty="0" err="1"/>
              <a:t>орындауға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береді</a:t>
            </a:r>
            <a:r>
              <a:rPr lang="ru-RU" dirty="0"/>
              <a:t>. </a:t>
            </a:r>
            <a:r>
              <a:rPr lang="ru-RU" dirty="0" err="1"/>
              <a:t>Шартты</a:t>
            </a:r>
            <a:r>
              <a:rPr lang="ru-RU" dirty="0"/>
              <a:t> </a:t>
            </a:r>
            <a:r>
              <a:rPr lang="ru-RU" dirty="0" err="1"/>
              <a:t>оператордың</a:t>
            </a:r>
            <a:r>
              <a:rPr lang="ru-RU" dirty="0"/>
              <a:t> </a:t>
            </a:r>
            <a:r>
              <a:rPr lang="ru-RU" dirty="0" err="1"/>
              <a:t>синтаксисі</a:t>
            </a:r>
            <a:r>
              <a:rPr lang="ru-RU" dirty="0"/>
              <a:t> </a:t>
            </a:r>
            <a:r>
              <a:rPr lang="en-US" dirty="0"/>
              <a:t>if ... else:</a:t>
            </a:r>
            <a:endParaRPr lang="ru-RU" dirty="0"/>
          </a:p>
          <a:p>
            <a:pPr fontAlgn="base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if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Условие_1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// Блок выполнится, если Условие 1 имеет значение </a:t>
            </a:r>
            <a:r>
              <a:rPr lang="ru-RU" b="0" i="0" dirty="0" err="1">
                <a:solidFill>
                  <a:srgbClr val="9999AA"/>
                </a:solidFill>
                <a:effectLst/>
                <a:latin typeface="inherit"/>
              </a:rPr>
              <a:t>true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else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if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ru-RU" b="0" i="0" dirty="0">
                <a:solidFill>
                  <a:srgbClr val="000000"/>
                </a:solidFill>
                <a:effectLst/>
                <a:latin typeface="inherit"/>
              </a:rPr>
              <a:t>Условие_2</a:t>
            </a:r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 // Необязательная часть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// Блок выполнится, если Условие 2 имеет значение </a:t>
            </a:r>
            <a:r>
              <a:rPr lang="ru-RU" b="0" i="0" dirty="0" err="1">
                <a:solidFill>
                  <a:srgbClr val="9999AA"/>
                </a:solidFill>
                <a:effectLst/>
                <a:latin typeface="inherit"/>
              </a:rPr>
              <a:t>true</a:t>
            </a:r>
            <a:endParaRPr lang="ru-RU" b="0" i="0" dirty="0">
              <a:solidFill>
                <a:srgbClr val="444444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1" i="0" dirty="0">
                <a:solidFill>
                  <a:srgbClr val="286491"/>
                </a:solidFill>
                <a:effectLst/>
                <a:latin typeface="inherit"/>
              </a:rPr>
              <a:t>else</a:t>
            </a:r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 // Необязательная часть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9999AA"/>
                </a:solidFill>
                <a:effectLst/>
                <a:latin typeface="inherit"/>
              </a:rPr>
              <a:t>// Блок выполнится, если Условие 1 и Условие 2 имеют значение </a:t>
            </a:r>
            <a:r>
              <a:rPr lang="ru-RU" b="0" i="0" dirty="0" err="1">
                <a:solidFill>
                  <a:srgbClr val="9999AA"/>
                </a:solidFill>
                <a:effectLst/>
                <a:latin typeface="inherit"/>
              </a:rPr>
              <a:t>false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ru-RU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ru-RU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6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A2294-E06C-44A7-916C-5584048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If </a:t>
            </a:r>
            <a:r>
              <a:rPr lang="ru-RU" dirty="0" err="1"/>
              <a:t>операторымен</a:t>
            </a:r>
            <a:r>
              <a:rPr lang="ru-RU" dirty="0"/>
              <a:t>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істеу</a:t>
            </a:r>
            <a:r>
              <a:rPr lang="ru-RU" dirty="0"/>
              <a:t> </a:t>
            </a:r>
            <a:r>
              <a:rPr lang="ru-RU" dirty="0" err="1"/>
              <a:t>мысалы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2F8BB-7C34-46B9-910A-EFBA0A00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int</a:t>
            </a:r>
            <a:r>
              <a:rPr lang="en-US" dirty="0"/>
              <a:t> n3 = 15;</a:t>
            </a:r>
          </a:p>
          <a:p>
            <a:pPr fontAlgn="base"/>
            <a:r>
              <a:rPr lang="en-US" b="1" dirty="0"/>
              <a:t>int</a:t>
            </a:r>
            <a:r>
              <a:rPr lang="en-US" dirty="0"/>
              <a:t> n4 = 12;</a:t>
            </a:r>
          </a:p>
          <a:p>
            <a:pPr fontAlgn="base"/>
            <a:r>
              <a:rPr lang="en-US" b="1" dirty="0"/>
              <a:t>if</a:t>
            </a:r>
            <a:r>
              <a:rPr lang="en-US" dirty="0"/>
              <a:t> (n3 &lt; n4)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{</a:t>
            </a:r>
            <a:r>
              <a:rPr lang="en-US" dirty="0"/>
              <a:t>n3} </a:t>
            </a:r>
            <a:r>
              <a:rPr lang="ru-RU" dirty="0"/>
              <a:t>меньше числа {</a:t>
            </a:r>
            <a:r>
              <a:rPr lang="en-US" dirty="0"/>
              <a:t>n4}");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{</a:t>
            </a:r>
            <a:r>
              <a:rPr lang="en-US" dirty="0"/>
              <a:t>n3} </a:t>
            </a:r>
            <a:r>
              <a:rPr lang="ru-RU" dirty="0"/>
              <a:t>больше числа {</a:t>
            </a:r>
            <a:r>
              <a:rPr lang="en-US" dirty="0"/>
              <a:t>n4}");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9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4B4D1-0013-4DB1-BB06-5D96C522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235364"/>
            <a:ext cx="10515600" cy="4351338"/>
          </a:xfrm>
        </p:spPr>
        <p:txBody>
          <a:bodyPr/>
          <a:lstStyle/>
          <a:p>
            <a:r>
              <a:rPr lang="ru-RU" dirty="0" err="1"/>
              <a:t>Жоғарыда</a:t>
            </a:r>
            <a:r>
              <a:rPr lang="ru-RU" dirty="0"/>
              <a:t> </a:t>
            </a:r>
            <a:r>
              <a:rPr lang="ru-RU" dirty="0" err="1"/>
              <a:t>келтірілген</a:t>
            </a:r>
            <a:r>
              <a:rPr lang="ru-RU" dirty="0"/>
              <a:t> </a:t>
            </a:r>
            <a:r>
              <a:rPr lang="ru-RU" dirty="0" err="1"/>
              <a:t>мысалда</a:t>
            </a:r>
            <a:r>
              <a:rPr lang="ru-RU" dirty="0"/>
              <a:t> 9 &lt; 12 </a:t>
            </a:r>
            <a:r>
              <a:rPr lang="ru-RU" dirty="0" err="1"/>
              <a:t>өрнегі</a:t>
            </a:r>
            <a:r>
              <a:rPr lang="ru-RU" dirty="0"/>
              <a:t> </a:t>
            </a:r>
            <a:r>
              <a:rPr lang="ru-RU" dirty="0" err="1"/>
              <a:t>шын</a:t>
            </a:r>
            <a:r>
              <a:rPr lang="ru-RU" dirty="0"/>
              <a:t> </a:t>
            </a:r>
            <a:r>
              <a:rPr lang="ru-RU" dirty="0" err="1"/>
              <a:t>мәніне</a:t>
            </a:r>
            <a:r>
              <a:rPr lang="ru-RU" dirty="0"/>
              <a:t> </a:t>
            </a:r>
            <a:r>
              <a:rPr lang="ru-RU" dirty="0" err="1"/>
              <a:t>ие</a:t>
            </a:r>
            <a:r>
              <a:rPr lang="ru-RU" dirty="0"/>
              <a:t>, </a:t>
            </a:r>
            <a:r>
              <a:rPr lang="ru-RU" dirty="0" err="1"/>
              <a:t>сондықтан</a:t>
            </a:r>
            <a:r>
              <a:rPr lang="ru-RU" dirty="0"/>
              <a:t> код </a:t>
            </a:r>
            <a:r>
              <a:rPr lang="ru-RU" dirty="0" err="1"/>
              <a:t>блогы</a:t>
            </a:r>
            <a:r>
              <a:rPr lang="ru-RU" dirty="0"/>
              <a:t> </a:t>
            </a:r>
            <a:r>
              <a:rPr lang="en-US" dirty="0"/>
              <a:t>if </a:t>
            </a:r>
            <a:r>
              <a:rPr lang="ru-RU" dirty="0" err="1"/>
              <a:t>операторынан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орындалады</a:t>
            </a:r>
            <a:r>
              <a:rPr lang="ru-RU" dirty="0"/>
              <a:t>. </a:t>
            </a:r>
            <a:r>
              <a:rPr lang="ru-RU" dirty="0" err="1"/>
              <a:t>Басқа</a:t>
            </a:r>
            <a:r>
              <a:rPr lang="ru-RU" dirty="0"/>
              <a:t> </a:t>
            </a:r>
            <a:r>
              <a:rPr lang="ru-RU" dirty="0" err="1"/>
              <a:t>құрылымды</a:t>
            </a:r>
            <a:r>
              <a:rPr lang="ru-RU" dirty="0"/>
              <a:t> </a:t>
            </a:r>
            <a:r>
              <a:rPr lang="ru-RU" dirty="0" err="1"/>
              <a:t>қосыңыз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мәндерді</a:t>
            </a:r>
            <a:r>
              <a:rPr lang="ru-RU" dirty="0"/>
              <a:t> </a:t>
            </a:r>
            <a:r>
              <a:rPr lang="en-US" dirty="0"/>
              <a:t>N3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en-US" dirty="0"/>
              <a:t>N4 </a:t>
            </a:r>
            <a:r>
              <a:rPr lang="ru-RU" dirty="0" err="1"/>
              <a:t>айнымалыларымен</a:t>
            </a:r>
            <a:r>
              <a:rPr lang="ru-RU" dirty="0"/>
              <a:t> </a:t>
            </a:r>
            <a:r>
              <a:rPr lang="ru-RU" dirty="0" err="1"/>
              <a:t>орнатыңыз</a:t>
            </a:r>
            <a:r>
              <a:rPr lang="ru-RU" dirty="0"/>
              <a:t>, </a:t>
            </a:r>
            <a:r>
              <a:rPr lang="ru-RU" dirty="0" err="1"/>
              <a:t>онда</a:t>
            </a:r>
            <a:r>
              <a:rPr lang="ru-RU" dirty="0"/>
              <a:t> </a:t>
            </a:r>
            <a:r>
              <a:rPr lang="ru-RU" dirty="0" err="1"/>
              <a:t>шартты</a:t>
            </a:r>
            <a:r>
              <a:rPr lang="ru-RU" dirty="0"/>
              <a:t> </a:t>
            </a:r>
            <a:r>
              <a:rPr lang="ru-RU" dirty="0" err="1"/>
              <a:t>анықтайтын</a:t>
            </a:r>
            <a:r>
              <a:rPr lang="ru-RU" dirty="0"/>
              <a:t> </a:t>
            </a:r>
            <a:r>
              <a:rPr lang="ru-RU" dirty="0" err="1"/>
              <a:t>өрнек</a:t>
            </a:r>
            <a:r>
              <a:rPr lang="ru-RU" dirty="0"/>
              <a:t> </a:t>
            </a:r>
            <a:r>
              <a:rPr lang="ru-RU" dirty="0" err="1"/>
              <a:t>жалған</a:t>
            </a:r>
            <a:r>
              <a:rPr lang="ru-RU" dirty="0"/>
              <a:t> </a:t>
            </a:r>
            <a:r>
              <a:rPr lang="ru-RU" dirty="0" err="1"/>
              <a:t>болады</a:t>
            </a:r>
            <a:r>
              <a:rPr lang="ru-RU" dirty="0"/>
              <a:t>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A500D2-1F72-45B1-898E-8977B549A352}"/>
              </a:ext>
            </a:extLst>
          </p:cNvPr>
          <p:cNvSpPr/>
          <p:nvPr/>
        </p:nvSpPr>
        <p:spPr>
          <a:xfrm>
            <a:off x="755374" y="2411033"/>
            <a:ext cx="6533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n3 =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n4 = </a:t>
            </a:r>
            <a:r>
              <a:rPr lang="en-US" b="0" i="0" dirty="0">
                <a:solidFill>
                  <a:srgbClr val="009999"/>
                </a:solidFill>
                <a:effectLst/>
                <a:latin typeface="inherit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n3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n4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Console.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WriteLine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$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Число </a:t>
            </a:r>
            <a:r>
              <a:rPr lang="ru-RU" b="0" i="0" dirty="0">
                <a:solidFill>
                  <a:srgbClr val="737383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737383"/>
                </a:solidFill>
                <a:effectLst/>
                <a:latin typeface="inherit"/>
              </a:rPr>
              <a:t>n3}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меньше числа </a:t>
            </a:r>
            <a:r>
              <a:rPr lang="ru-RU" b="0" i="0" dirty="0">
                <a:solidFill>
                  <a:srgbClr val="737383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737383"/>
                </a:solidFill>
                <a:effectLst/>
                <a:latin typeface="inherit"/>
              </a:rPr>
              <a:t>n4}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else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Console.</a:t>
            </a:r>
            <a:r>
              <a:rPr lang="en-US" b="0" i="0" dirty="0" err="1">
                <a:solidFill>
                  <a:srgbClr val="0086B3"/>
                </a:solidFill>
                <a:effectLst/>
                <a:latin typeface="inherit"/>
              </a:rPr>
              <a:t>WriteLine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$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Число </a:t>
            </a:r>
            <a:r>
              <a:rPr lang="ru-RU" b="0" i="0" dirty="0">
                <a:solidFill>
                  <a:srgbClr val="737383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737383"/>
                </a:solidFill>
                <a:effectLst/>
                <a:latin typeface="inherit"/>
              </a:rPr>
              <a:t>n3}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 </a:t>
            </a:r>
            <a:r>
              <a:rPr lang="ru-RU" b="0" i="0" dirty="0">
                <a:solidFill>
                  <a:srgbClr val="DD1144"/>
                </a:solidFill>
                <a:effectLst/>
                <a:latin typeface="inherit"/>
              </a:rPr>
              <a:t>больше числа </a:t>
            </a:r>
            <a:r>
              <a:rPr lang="ru-RU" b="0" i="0" dirty="0">
                <a:solidFill>
                  <a:srgbClr val="737383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737383"/>
                </a:solidFill>
                <a:effectLst/>
                <a:latin typeface="inherit"/>
              </a:rPr>
              <a:t>n4}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444444"/>
              </a:solidFill>
              <a:effectLst/>
              <a:latin typeface="Source Code Pro"/>
            </a:endParaRPr>
          </a:p>
          <a:p>
            <a:pPr fontAlgn="base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1048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0DF96-01E7-4E17-84B6-27929F0C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Опцияны</a:t>
            </a:r>
            <a:r>
              <a:rPr lang="ru-RU" dirty="0"/>
              <a:t> </a:t>
            </a:r>
            <a:r>
              <a:rPr lang="ru-RU" dirty="0" err="1"/>
              <a:t>бөлек</a:t>
            </a:r>
            <a:r>
              <a:rPr lang="ru-RU" dirty="0"/>
              <a:t> </a:t>
            </a:r>
            <a:r>
              <a:rPr lang="ru-RU" dirty="0" err="1"/>
              <a:t>бақылау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, </a:t>
            </a:r>
            <a:r>
              <a:rPr lang="ru-RU" dirty="0" err="1"/>
              <a:t>салыстырылатын</a:t>
            </a:r>
            <a:r>
              <a:rPr lang="ru-RU" dirty="0"/>
              <a:t> </a:t>
            </a:r>
            <a:r>
              <a:rPr lang="ru-RU" dirty="0" err="1"/>
              <a:t>сандар</a:t>
            </a:r>
            <a:r>
              <a:rPr lang="ru-RU" dirty="0"/>
              <a:t> </a:t>
            </a:r>
            <a:r>
              <a:rPr lang="ru-RU" dirty="0" err="1"/>
              <a:t>тең</a:t>
            </a:r>
            <a:r>
              <a:rPr lang="ru-RU" dirty="0"/>
              <a:t> </a:t>
            </a:r>
            <a:r>
              <a:rPr lang="ru-RU" dirty="0" err="1"/>
              <a:t>болған</a:t>
            </a:r>
            <a:r>
              <a:rPr lang="ru-RU" dirty="0"/>
              <a:t> </a:t>
            </a:r>
            <a:r>
              <a:rPr lang="ru-RU" dirty="0" err="1"/>
              <a:t>кезде</a:t>
            </a:r>
            <a:r>
              <a:rPr lang="ru-RU" dirty="0"/>
              <a:t>, </a:t>
            </a:r>
            <a:r>
              <a:rPr lang="ru-RU" dirty="0" err="1"/>
              <a:t>сіз</a:t>
            </a:r>
            <a:r>
              <a:rPr lang="ru-RU" dirty="0"/>
              <a:t> </a:t>
            </a:r>
            <a:r>
              <a:rPr lang="en-US" dirty="0"/>
              <a:t>if else </a:t>
            </a:r>
            <a:r>
              <a:rPr lang="ru-RU" dirty="0" err="1"/>
              <a:t>дизайнын</a:t>
            </a:r>
            <a:r>
              <a:rPr lang="ru-RU" dirty="0"/>
              <a:t> </a:t>
            </a:r>
            <a:r>
              <a:rPr lang="ru-RU" dirty="0" err="1"/>
              <a:t>қолдана</a:t>
            </a:r>
            <a:r>
              <a:rPr lang="ru-RU" dirty="0"/>
              <a:t> </a:t>
            </a:r>
            <a:r>
              <a:rPr lang="ru-RU" dirty="0" err="1"/>
              <a:t>аласыз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EAD0A-0430-4717-9A7E-695C1B42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int</a:t>
            </a:r>
            <a:r>
              <a:rPr lang="en-US" dirty="0"/>
              <a:t> n5 = 13;</a:t>
            </a:r>
          </a:p>
          <a:p>
            <a:pPr fontAlgn="base"/>
            <a:r>
              <a:rPr lang="en-US" b="1" dirty="0"/>
              <a:t>int</a:t>
            </a:r>
            <a:r>
              <a:rPr lang="en-US" dirty="0"/>
              <a:t> n6 = 12;</a:t>
            </a:r>
          </a:p>
          <a:p>
            <a:pPr fontAlgn="base"/>
            <a:r>
              <a:rPr lang="en-US" b="1" dirty="0"/>
              <a:t>if</a:t>
            </a:r>
            <a:r>
              <a:rPr lang="en-US" dirty="0"/>
              <a:t> (n5 &lt; n6)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{</a:t>
            </a:r>
            <a:r>
              <a:rPr lang="en-US" dirty="0"/>
              <a:t>n5} </a:t>
            </a:r>
            <a:r>
              <a:rPr lang="ru-RU" dirty="0"/>
              <a:t>меньше числа {</a:t>
            </a:r>
            <a:r>
              <a:rPr lang="en-US" dirty="0"/>
              <a:t>n6}");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(n5 &gt; n6)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{</a:t>
            </a:r>
            <a:r>
              <a:rPr lang="en-US" dirty="0"/>
              <a:t>n5} </a:t>
            </a:r>
            <a:r>
              <a:rPr lang="ru-RU" dirty="0"/>
              <a:t>больше числа {</a:t>
            </a:r>
            <a:r>
              <a:rPr lang="en-US" dirty="0"/>
              <a:t>n6}");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Console.WriteLine</a:t>
            </a:r>
            <a:r>
              <a:rPr lang="en-US" dirty="0"/>
              <a:t>($"</a:t>
            </a:r>
            <a:r>
              <a:rPr lang="ru-RU" dirty="0"/>
              <a:t>Число {</a:t>
            </a:r>
            <a:r>
              <a:rPr lang="en-US" dirty="0"/>
              <a:t>n5} </a:t>
            </a:r>
            <a:r>
              <a:rPr lang="ru-RU" dirty="0"/>
              <a:t>равно числу {</a:t>
            </a:r>
            <a:r>
              <a:rPr lang="en-US" dirty="0"/>
              <a:t>n6}");</a:t>
            </a:r>
          </a:p>
          <a:p>
            <a:pPr fontAlgn="base"/>
            <a:r>
              <a:rPr lang="en-US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072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Широкоэкранный</PresentationFormat>
  <Paragraphs>52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Source Code Pro</vt:lpstr>
      <vt:lpstr>Тема Office</vt:lpstr>
      <vt:lpstr>Шартты оператор</vt:lpstr>
      <vt:lpstr>If операторы</vt:lpstr>
      <vt:lpstr>If операторымен жұмыс істеу мысалы:</vt:lpstr>
      <vt:lpstr>Презентация PowerPoint</vt:lpstr>
      <vt:lpstr>Опцияны бөлек бақылау үшін, салыстырылатын сандар тең болған кезде, сіз if else дизайнын қолдана аласыз: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Шартты оператор</dc:title>
  <dc:creator>Temirlan Sarsembai</dc:creator>
  <cp:lastModifiedBy>Temirlan Sarsembai</cp:lastModifiedBy>
  <cp:revision>3</cp:revision>
  <dcterms:created xsi:type="dcterms:W3CDTF">2022-04-04T04:01:41Z</dcterms:created>
  <dcterms:modified xsi:type="dcterms:W3CDTF">2022-04-04T09:32:43Z</dcterms:modified>
</cp:coreProperties>
</file>