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BD3E85-5880-4488-AA6F-3D45F78A4922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Раздел без заголовка" id="{DF797588-B985-4AEF-9168-84AFA22DF2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4D3D4-DD7B-4838-B6D2-8BDF3EA3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150CF0-FC23-46D3-8E77-4BCEC1C3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5F4A6-17B1-4EC5-83B9-463DE170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DF99C-29A3-4E1C-97B9-B0762225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FACD0-3E92-4F5B-A0DF-632FF4D2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A63FF-3125-4CDC-924D-8A52D20E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B1713F-4783-4D2C-ACA5-F312D660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5A33F-5CEB-4558-855A-23B49234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BFAC8-757F-4EBF-8CA0-983F96C6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C4245-7878-4EFB-A0B4-9C15E652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AF20C5-D5F3-43A9-B6E7-F6ED3F80B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6D0C63-400B-48FF-9B9E-A4392170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D8420-C86A-4E2A-A1D8-054FB3A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8D541-9F71-485A-862E-2069A64A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5FDF2-7EEB-4D81-B229-5683E42F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2D42B-6FF4-4830-B159-167A50E2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C9DD6-7DDB-4E19-A2EB-6F34931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94686-A244-4542-8B2F-0D6B3100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5FC03-996F-4155-B5FE-4793DFE5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595AD-5B83-4AA4-B933-4D6859F7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4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868DF-C4F5-4AB1-BC7B-06F3F178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8A78BB-2AD0-4772-923D-F14F7FBE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FE614-F7ED-463F-BE46-AA5572FC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B4EFF-5CBF-40D5-A3E1-E2752DCC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212367-9A91-4884-89EB-FB8AAE29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7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30A6B-7976-403C-8B84-5B9219AB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F2475-6BF9-4057-A052-B6BD9841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66B73-0F27-457D-89ED-6980BB68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E6CA9B-9EF8-4134-BBF1-2C2E3ED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C3D21-1EB9-4E3B-B53B-14EF316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354472-B55F-4E41-9969-8D17E7B6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9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96D70-74B8-412F-B1A6-946F3D2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7E67A-AC2A-4F1A-BFE1-DA574DDA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E595F8-04EE-414E-B92B-881B4638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F51290-DA42-43D6-BFE9-40C8F6868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DF39FF-E91B-4DFD-9955-A917AE508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1864A9-54F6-4452-852B-A4C582AC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0F9F-4242-44E5-A971-33699E40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3A1672-A473-4B47-A639-DA28C871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1AFAE-E235-465D-88A5-A271FF3B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2807B1-4987-4EF8-862E-1D41038B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A3F953-4FF3-4F7D-8FBC-63568D1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5494ED-1E83-48B3-9787-45627254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0E231C-9B62-482C-922D-0D6B82CC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F6ABAD-6518-4FA0-8FAD-F3793898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F918BA-115C-458E-A237-CECCF5EA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0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B0C9B-B3CA-40F5-9DF4-E93FD7AF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5E9C61-EE13-4F5B-BC72-E590F148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5A5234-6044-473E-B23A-0A139CAB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6F61BF-15F6-4145-BBD3-790CB725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650C2-0EDC-41C7-818B-23501DD0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FE6AC-5C75-46E6-B928-A2BFCEF3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3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E180-6BD2-4543-844C-67D45F61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10CE64-8D83-408E-A0E3-52C030D20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A4A950-E24C-4BA9-A9C6-55BB5DC2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E88BC3-3627-4D94-BFE7-1EA95554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8A56C9-E83F-4004-9CD1-DFA939D1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0FE27E-BE52-42CD-BB6C-E909F659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96575-B2DC-4027-AF28-45E0E23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3FB17-2238-44B4-BEF0-ACEA9FDD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EE45A-0C8F-4A9C-8966-DA83A7061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B524-34D5-43EF-A419-814C404A01B4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4927A7-B307-4F62-8342-EE3B87F4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C6880-9D11-4899-A216-BE1C552B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3033-230A-47B7-BD08-967A97B26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C5A8C-B7FA-40EE-9F0F-D16418ADA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A33009-FB70-44FB-ADF7-3705F27EC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77FA8-7681-4277-9EC2-C6002FF7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69905-760F-48E2-9B2A-4D90F553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3870" cy="103684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то же время цикл </a:t>
            </a:r>
            <a:r>
              <a:rPr lang="ru-RU" b="1" dirty="0"/>
              <a:t>for</a:t>
            </a:r>
            <a:r>
              <a:rPr lang="ru-RU" dirty="0"/>
              <a:t> более гибкий по сравнению с </a:t>
            </a:r>
            <a:r>
              <a:rPr lang="ru-RU" b="1" dirty="0" err="1"/>
              <a:t>foreach</a:t>
            </a:r>
            <a:r>
              <a:rPr lang="ru-RU" dirty="0"/>
              <a:t>. Если </a:t>
            </a:r>
            <a:r>
              <a:rPr lang="ru-RU" b="1" dirty="0" err="1"/>
              <a:t>foreach</a:t>
            </a:r>
            <a:r>
              <a:rPr lang="ru-RU" dirty="0"/>
              <a:t> последовательно извлекает элементы контейнера и только для чтения, то в цикле for мы можем перескакивать на несколько элементов вперед в зависимости от приращения счетчика, а также можем изменять элементы: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2C4E2-53C8-4326-B066-EDE306A0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7035"/>
            <a:ext cx="5365474" cy="19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9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60D6-D861-4E96-9BCB-323DFB7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массивов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B7853-0DD2-4D8D-934A-2621FC59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4D24BC-62CE-4A5C-9378-D3EAAEC8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74" y="1690688"/>
            <a:ext cx="7987748" cy="47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66AE6-FA3C-47D8-AA30-24A082D9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B8093-7C3B-4708-A940-017A71B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520825"/>
            <a:ext cx="9432235" cy="8910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Массив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95623F-AE59-43DC-A5F8-BA932DB0856D}"/>
              </a:ext>
            </a:extLst>
          </p:cNvPr>
          <p:cNvSpPr/>
          <p:nvPr/>
        </p:nvSpPr>
        <p:spPr>
          <a:xfrm>
            <a:off x="838200" y="247705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тип_переменной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название_массива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A64D40E-F9D2-451E-938B-9F95517F6715}"/>
              </a:ext>
            </a:extLst>
          </p:cNvPr>
          <p:cNvSpPr/>
          <p:nvPr/>
        </p:nvSpPr>
        <p:spPr>
          <a:xfrm>
            <a:off x="838200" y="3059668"/>
            <a:ext cx="5463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Например, определим массив целых чисел: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B501C5-8C59-4938-86A4-E90AEFBE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31" y="3494160"/>
            <a:ext cx="2117035" cy="44104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1A707D-A5C3-4E78-883E-2660AD55B0DE}"/>
              </a:ext>
            </a:extLst>
          </p:cNvPr>
          <p:cNvSpPr/>
          <p:nvPr/>
        </p:nvSpPr>
        <p:spPr>
          <a:xfrm>
            <a:off x="838200" y="4122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После определения переменной массива мы можем присвоить ей определенное значение: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C9C369-4CB9-4829-9996-73A0C654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36" y="4816877"/>
            <a:ext cx="3266473" cy="446991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26C50D5F-F6D8-4802-83C8-D1224982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06" y="5382678"/>
            <a:ext cx="10515599" cy="120032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Здесь вначале мы объявили массив nums, который будет хранить данные типа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Далее используя операцию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мы выделили память для 4 элементов массива: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new int[4]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Число 4 еще называется </a:t>
            </a:r>
            <a:r>
              <a:rPr kumimoji="0" lang="ru-RU" altLang="ru-RU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длиной массива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 При таком определении все элементы получают значение по умолчанию, которое предусмотренно для их типа. Для типа int значение по умолчанию - 0.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5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18529-D0C1-4F7E-8A10-73873195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Также мы сразу можем указать значения для этих элементов: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D88E187-EB9F-454A-AAA8-7E3E3568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155" y="3817845"/>
            <a:ext cx="6120828" cy="4648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997641-448A-4DAC-A72F-BB86EBDE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26" y="1825625"/>
            <a:ext cx="4263887" cy="20379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5A624E0-54AF-4DD5-AABC-94B8F130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55" y="1825625"/>
            <a:ext cx="4969567" cy="169277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Все перечисленные выше способы будут равноценны.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Подобным образом можно определять массивы и других типов, например, массив значений типа 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string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34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B416-8C20-4ED0-A58E-7FF0941C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Индексы и получение элементов массива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301D3-366E-4BE1-950A-813A6A88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677939" cy="13255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обращения к элементам массива используются </a:t>
            </a:r>
            <a:r>
              <a:rPr lang="ru-RU" b="1" dirty="0"/>
              <a:t>индексы</a:t>
            </a:r>
            <a:r>
              <a:rPr lang="ru-RU" dirty="0"/>
              <a:t>. Индекс представляет номер элемента в массиве, при этом нумерация начинается с нуля, поэтому индекс первого элемента будет равен 0, индекс четвертого элемента - 3.</a:t>
            </a:r>
          </a:p>
          <a:p>
            <a:r>
              <a:rPr lang="ru-RU" dirty="0"/>
              <a:t>Используя индексы, мы можем получить элементы массива: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CAACD7-DC88-4254-B836-7A55127B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126"/>
            <a:ext cx="4745104" cy="23725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BAC8C-CA3A-4800-BDE9-A87F349A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02" y="3286125"/>
            <a:ext cx="6006458" cy="23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3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5F834-10A1-47F2-ACE8-69E3B1CE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94F1E-9755-43BA-8879-292AF6F2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так как у нас массив определен только для 4 элементов, то мы не можем обратиться, например, к шестому элементу. Если мы так попытаемся сделать, то мы получим ошибку во время выполнения: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500F2F-AA67-4811-BADE-3BFB7D80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6494"/>
            <a:ext cx="9485243" cy="10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1A714-5E52-4D68-835D-FA46FEF7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Свойство </a:t>
            </a:r>
            <a:r>
              <a:rPr lang="ru-RU" b="1" dirty="0" err="1"/>
              <a:t>Length</a:t>
            </a:r>
            <a:r>
              <a:rPr lang="ru-RU" b="1" dirty="0"/>
              <a:t> и длина массива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126B3-1134-4700-A1AB-957B4848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массив имеет свойство </a:t>
            </a:r>
            <a:r>
              <a:rPr lang="ru-RU" b="1" dirty="0" err="1"/>
              <a:t>Length</a:t>
            </a:r>
            <a:r>
              <a:rPr lang="ru-RU" dirty="0"/>
              <a:t>, которое хранит длину массива. Например, получим длину выше созданного массива </a:t>
            </a:r>
            <a:r>
              <a:rPr lang="ru-RU" dirty="0" err="1"/>
              <a:t>numbers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2699EC-49B7-45A4-B10C-98103909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25" y="2719180"/>
            <a:ext cx="5223013" cy="10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C027D-DC15-417A-98EB-47888F81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E6636F-25DB-4B0D-AE0D-5EA635A77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8870" y="1926506"/>
            <a:ext cx="10624930" cy="83099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Благодаря наличию свойства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мы можем вычислить индекс последнего элемента массива - это длина массива - 1. Например, если длина массива - 4 (то есть массив имеет 4 элемента), то индекс последнего элемента будет равен 3. И, используя свойство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мы можем легко получить элементы с конца массива: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09766A-EF1F-4C6F-A10B-3D41CF56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9" y="3493907"/>
            <a:ext cx="11833901" cy="17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9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15ADD-1E9E-485B-B745-287BB102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Перебор массивов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83332-EED7-4ECC-A216-CA6D9A46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перебора массивов мы можем использовать различные типы циклов. Например, цикл </a:t>
            </a:r>
            <a:r>
              <a:rPr lang="ru-RU" b="1" dirty="0" err="1"/>
              <a:t>foreach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9D068-F4C7-489D-AEFB-E09D33F0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96" y="2802213"/>
            <a:ext cx="4542182" cy="1771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58BD27-7E01-4888-9465-0F26BBB4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825"/>
            <a:ext cx="5657508" cy="17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7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verdana</vt:lpstr>
      <vt:lpstr>verdana</vt:lpstr>
      <vt:lpstr>Тема Office</vt:lpstr>
      <vt:lpstr>Массивы</vt:lpstr>
      <vt:lpstr>Виды массивов</vt:lpstr>
      <vt:lpstr>Массив</vt:lpstr>
      <vt:lpstr>Также мы сразу можем указать значения для этих элементов:</vt:lpstr>
      <vt:lpstr>Индексы и получение элементов массива</vt:lpstr>
      <vt:lpstr>Презентация PowerPoint</vt:lpstr>
      <vt:lpstr>Свойство Length и длина массива</vt:lpstr>
      <vt:lpstr>Презентация PowerPoint</vt:lpstr>
      <vt:lpstr>Перебор массивов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Temirlan Sarsembai</dc:creator>
  <cp:lastModifiedBy>Temirlan Sarsembai</cp:lastModifiedBy>
  <cp:revision>5</cp:revision>
  <dcterms:created xsi:type="dcterms:W3CDTF">2022-04-07T03:51:26Z</dcterms:created>
  <dcterms:modified xsi:type="dcterms:W3CDTF">2022-04-07T09:13:44Z</dcterms:modified>
</cp:coreProperties>
</file>