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1" r:id="rId10"/>
    <p:sldId id="269" r:id="rId11"/>
    <p:sldId id="27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540B6-E61A-49D8-BF40-99988F0BD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73229C-73AD-4BF4-89F7-CB5B3F2E0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AC5ABE-ACF2-43D5-BDCC-A17E53B2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471B-B800-4B86-9DFE-798D0FFC62CD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B97670-D7DE-4CD6-94F2-A46FF979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8CA015-AA13-418F-9F84-127003B0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0BB2-CD7B-447A-9D3C-9682F88E1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64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20AAB7-FC54-4E89-B81F-3BEC7168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B1C924-F580-4D57-BCB5-B3EB5B0B9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673BB9-291F-43E8-B986-D2F0836C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471B-B800-4B86-9DFE-798D0FFC62CD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0AFE2F-9DC4-4037-A62F-7D3A7946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2F6D91-FAEA-4298-A79D-65E4A091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0BB2-CD7B-447A-9D3C-9682F88E1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8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44305A7-1F13-4D65-BD8C-5D4EAFCC4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CED32F-D242-4046-B9DF-79FC8DB03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B78083-23F6-47AC-A976-DC8F6179D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471B-B800-4B86-9DFE-798D0FFC62CD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3BFB25-18D1-49C4-BBC8-6A44C289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4F622-2F65-49FE-AFDE-9DB40D8D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0BB2-CD7B-447A-9D3C-9682F88E1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22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A9755-BDAA-42BD-B095-F2134BC6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0DFBDB-8146-4F1A-87D0-F31CFDBDE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0531DA-3A07-40FF-8699-EA57AE494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471B-B800-4B86-9DFE-798D0FFC62CD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FEC25A-A8EC-49ED-8DBD-7A1758B5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B7D19E-DE42-4B1D-ACFA-DC5124BB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0BB2-CD7B-447A-9D3C-9682F88E1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74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99AD4-F1F3-42B2-9414-971945B76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1CE251-F150-4D53-92DE-CC874D0FF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DEA613-0742-4B54-9BF8-BC624B06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471B-B800-4B86-9DFE-798D0FFC62CD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37F5C8-F614-42B1-87CC-C5BE0B421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310312-F903-4500-88E9-A1BC5DE7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0BB2-CD7B-447A-9D3C-9682F88E1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71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FD799-6472-448E-811D-63F638EAF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2F5A46-5029-4B45-9264-5D5774D75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307F25-4448-4EF5-B823-BBD0D6D4E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CA9CF8-443A-48BC-A299-4F22C364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471B-B800-4B86-9DFE-798D0FFC62CD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E23862-3012-4A78-8EA3-B43DF2E4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617713-2413-418D-BCBE-F36FBD72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0BB2-CD7B-447A-9D3C-9682F88E1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43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21BFCE-4FB2-4FFF-921F-135848DE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46D550-FC38-4AB9-B494-0D8671164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0FD760-1F86-410B-ADF1-B53CA2140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9C85CA2-BCBF-45AE-9884-5DD0301EA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1E7C293-7FD8-4510-A743-BBA3CD7D4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0FC3A1F-B29F-4F41-8E95-BEE932A8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471B-B800-4B86-9DFE-798D0FFC62CD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1EE25EA-8F86-4841-A307-D428F649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288FE-9CEB-4DD4-8702-AFC16397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0BB2-CD7B-447A-9D3C-9682F88E1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0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1F897-EE1A-4CFB-88F7-42EBD2DF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21CD4EC-CD09-4603-84F2-D9A62CCF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471B-B800-4B86-9DFE-798D0FFC62CD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7FF878-209E-40C1-B434-6EF07DD4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4A2E1F-259B-4B1A-9372-F3077E1C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0BB2-CD7B-447A-9D3C-9682F88E1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48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B402BFA-FA7B-4AE0-A35A-DC996104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471B-B800-4B86-9DFE-798D0FFC62CD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EA1904-F48B-4043-8A9B-BE6F1FFD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74A136-22B0-471A-BA80-299EF7E1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0BB2-CD7B-447A-9D3C-9682F88E1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82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5FECC-F186-49C6-98B5-1E555340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23E438-8C8C-4045-A675-0EB224F7A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FF3F46-7FA8-4BEF-BEE2-BB7CDC71B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410EDD-737C-45AE-8E5D-15446D16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471B-B800-4B86-9DFE-798D0FFC62CD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52D030-9C20-4214-B90D-22AC3D95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F1D243-85BE-47FE-85A1-E967F91F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0BB2-CD7B-447A-9D3C-9682F88E1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93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B154EE-7E99-4597-B92C-88612B7F8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7A57278-79FC-424B-BBBD-29EB8FC65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1037FA-9EE9-4EC1-9356-171F6A6F4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F3FFD3-F5FE-4F9B-9EED-C9545C6C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471B-B800-4B86-9DFE-798D0FFC62CD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09379A-5F3B-458B-B075-2CDBBDCE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7701DF-69BF-4939-B80B-56CE781D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0BB2-CD7B-447A-9D3C-9682F88E1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82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7ADA8-5FAD-4437-97CB-F9761FF1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C4BEEB-05D4-4209-BB68-A7FCB6015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246371-AC37-4C3D-8CBD-1C5CDF6A7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0471B-B800-4B86-9DFE-798D0FFC62CD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067B1D-3CD0-4D41-99DC-2FEA7E3D5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E1D082-71AA-4E41-B6DC-98C5ABA9D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40BB2-CD7B-447A-9D3C-9682F88E1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38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58B0B-8854-4BC9-A39A-036EDDEAD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switch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E1D1F9-4E47-4DC0-95E9-C19A898AD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65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19AC159-2D06-418B-8AAC-973B9CFBA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287"/>
            <a:ext cx="10515600" cy="59516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Switch </a:t>
            </a:r>
            <a:r>
              <a:rPr lang="ru-RU" dirty="0"/>
              <a:t>операторы </a:t>
            </a:r>
            <a:r>
              <a:rPr lang="en-US" dirty="0"/>
              <a:t>N7 </a:t>
            </a:r>
            <a:r>
              <a:rPr lang="ru-RU" dirty="0" err="1"/>
              <a:t>айнымалы</a:t>
            </a:r>
            <a:r>
              <a:rPr lang="ru-RU" dirty="0"/>
              <a:t> </a:t>
            </a:r>
            <a:r>
              <a:rPr lang="ru-RU" dirty="0" err="1"/>
              <a:t>мәнінің</a:t>
            </a:r>
            <a:r>
              <a:rPr lang="ru-RU" dirty="0"/>
              <a:t> </a:t>
            </a:r>
            <a:r>
              <a:rPr lang="en-US" dirty="0"/>
              <a:t>case-</a:t>
            </a:r>
            <a:r>
              <a:rPr lang="ru-RU" dirty="0" err="1"/>
              <a:t>тен</a:t>
            </a:r>
            <a:r>
              <a:rPr lang="ru-RU" dirty="0"/>
              <a:t> </a:t>
            </a:r>
            <a:r>
              <a:rPr lang="ru-RU" dirty="0" err="1"/>
              <a:t>кейін</a:t>
            </a:r>
            <a:r>
              <a:rPr lang="ru-RU" dirty="0"/>
              <a:t> </a:t>
            </a:r>
            <a:r>
              <a:rPr lang="ru-RU" dirty="0" err="1"/>
              <a:t>көрсетілген</a:t>
            </a:r>
            <a:r>
              <a:rPr lang="ru-RU" dirty="0"/>
              <a:t> </a:t>
            </a:r>
            <a:r>
              <a:rPr lang="ru-RU" dirty="0" err="1"/>
              <a:t>мәндерге</a:t>
            </a:r>
            <a:r>
              <a:rPr lang="ru-RU" dirty="0"/>
              <a:t> </a:t>
            </a:r>
            <a:r>
              <a:rPr lang="ru-RU" dirty="0" err="1"/>
              <a:t>сәйкес</a:t>
            </a:r>
            <a:r>
              <a:rPr lang="ru-RU" dirty="0"/>
              <a:t> </a:t>
            </a:r>
            <a:r>
              <a:rPr lang="ru-RU" dirty="0" err="1"/>
              <a:t>келуін</a:t>
            </a:r>
            <a:r>
              <a:rPr lang="ru-RU" dirty="0"/>
              <a:t> </a:t>
            </a:r>
            <a:r>
              <a:rPr lang="ru-RU" dirty="0" err="1"/>
              <a:t>іздейді</a:t>
            </a:r>
            <a:r>
              <a:rPr lang="ru-RU" dirty="0"/>
              <a:t>. </a:t>
            </a:r>
            <a:r>
              <a:rPr lang="ru-RU" dirty="0" err="1"/>
              <a:t>Егер</a:t>
            </a:r>
            <a:r>
              <a:rPr lang="ru-RU" dirty="0"/>
              <a:t> </a:t>
            </a:r>
            <a:r>
              <a:rPr lang="ru-RU" dirty="0" err="1"/>
              <a:t>сәйкестік</a:t>
            </a:r>
            <a:r>
              <a:rPr lang="ru-RU" dirty="0"/>
              <a:t> </a:t>
            </a:r>
            <a:r>
              <a:rPr lang="ru-RU" dirty="0" err="1"/>
              <a:t>табылса</a:t>
            </a:r>
            <a:r>
              <a:rPr lang="ru-RU" dirty="0"/>
              <a:t>, </a:t>
            </a:r>
            <a:r>
              <a:rPr lang="en-US" dirty="0"/>
              <a:t>case </a:t>
            </a:r>
            <a:r>
              <a:rPr lang="ru-RU" dirty="0" err="1"/>
              <a:t>блогының</a:t>
            </a:r>
            <a:r>
              <a:rPr lang="ru-RU" dirty="0"/>
              <a:t> </a:t>
            </a:r>
            <a:r>
              <a:rPr lang="ru-RU" dirty="0" err="1"/>
              <a:t>ішіндегі</a:t>
            </a:r>
            <a:r>
              <a:rPr lang="ru-RU" dirty="0"/>
              <a:t> код </a:t>
            </a:r>
            <a:r>
              <a:rPr lang="ru-RU" dirty="0" err="1"/>
              <a:t>орындалады</a:t>
            </a:r>
            <a:r>
              <a:rPr lang="ru-RU" dirty="0"/>
              <a:t>. </a:t>
            </a:r>
            <a:r>
              <a:rPr lang="en-US" dirty="0"/>
              <a:t>Case </a:t>
            </a:r>
            <a:r>
              <a:rPr lang="ru-RU" dirty="0" err="1"/>
              <a:t>блогын</a:t>
            </a:r>
            <a:r>
              <a:rPr lang="ru-RU" dirty="0"/>
              <a:t> оператор </a:t>
            </a:r>
            <a:r>
              <a:rPr lang="ru-RU" dirty="0" err="1"/>
              <a:t>аяқтай</a:t>
            </a:r>
            <a:r>
              <a:rPr lang="ru-RU" dirty="0"/>
              <a:t> </a:t>
            </a:r>
            <a:r>
              <a:rPr lang="ru-RU" dirty="0" err="1"/>
              <a:t>алады</a:t>
            </a:r>
            <a:r>
              <a:rPr lang="ru-RU" dirty="0"/>
              <a:t>:</a:t>
            </a:r>
            <a:endParaRPr lang="en-US" dirty="0"/>
          </a:p>
          <a:p>
            <a:r>
              <a:rPr lang="en-US" dirty="0"/>
              <a:t>break - switch </a:t>
            </a:r>
            <a:r>
              <a:rPr lang="ru-RU" dirty="0" err="1"/>
              <a:t>дизайнында</a:t>
            </a:r>
            <a:r>
              <a:rPr lang="ru-RU" dirty="0"/>
              <a:t> </a:t>
            </a:r>
            <a:r>
              <a:rPr lang="ru-RU" dirty="0" err="1"/>
              <a:t>кодты</a:t>
            </a:r>
            <a:r>
              <a:rPr lang="ru-RU" dirty="0"/>
              <a:t> </a:t>
            </a:r>
            <a:r>
              <a:rPr lang="ru-RU" dirty="0" err="1"/>
              <a:t>үзу</a:t>
            </a:r>
            <a:r>
              <a:rPr lang="ru-RU" dirty="0"/>
              <a:t>;</a:t>
            </a:r>
            <a:endParaRPr lang="en-US" dirty="0"/>
          </a:p>
          <a:p>
            <a:r>
              <a:rPr lang="en-US" dirty="0" err="1"/>
              <a:t>goto</a:t>
            </a:r>
            <a:r>
              <a:rPr lang="en-US" dirty="0"/>
              <a:t> case-</a:t>
            </a:r>
            <a:r>
              <a:rPr lang="ru-RU" dirty="0" err="1"/>
              <a:t>басқа</a:t>
            </a:r>
            <a:r>
              <a:rPr lang="ru-RU" dirty="0"/>
              <a:t> </a:t>
            </a:r>
            <a:r>
              <a:rPr lang="en-US" dirty="0"/>
              <a:t>case-</a:t>
            </a:r>
            <a:r>
              <a:rPr lang="ru-RU" dirty="0" err="1"/>
              <a:t>ке</a:t>
            </a:r>
            <a:r>
              <a:rPr lang="ru-RU" dirty="0"/>
              <a:t> </a:t>
            </a:r>
            <a:r>
              <a:rPr lang="ru-RU" dirty="0" err="1"/>
              <a:t>өту</a:t>
            </a:r>
            <a:r>
              <a:rPr lang="ru-RU" dirty="0"/>
              <a:t> </a:t>
            </a:r>
            <a:r>
              <a:rPr lang="ru-RU" dirty="0" err="1"/>
              <a:t>қажет</a:t>
            </a:r>
            <a:r>
              <a:rPr lang="ru-RU" dirty="0"/>
              <a:t> </a:t>
            </a:r>
            <a:r>
              <a:rPr lang="ru-RU" dirty="0" err="1"/>
              <a:t>болса</a:t>
            </a:r>
            <a:r>
              <a:rPr lang="ru-RU" dirty="0"/>
              <a:t> </a:t>
            </a:r>
            <a:r>
              <a:rPr lang="ru-RU" dirty="0" err="1"/>
              <a:t>қолданылады</a:t>
            </a:r>
            <a:r>
              <a:rPr lang="ru-RU" dirty="0"/>
              <a:t>;</a:t>
            </a:r>
            <a:endParaRPr lang="en-US" dirty="0"/>
          </a:p>
          <a:p>
            <a:r>
              <a:rPr lang="en-US" dirty="0"/>
              <a:t>return-</a:t>
            </a:r>
            <a:r>
              <a:rPr lang="ru-RU" dirty="0" err="1"/>
              <a:t>әдістің</a:t>
            </a:r>
            <a:r>
              <a:rPr lang="ru-RU" dirty="0"/>
              <a:t> </a:t>
            </a:r>
            <a:r>
              <a:rPr lang="ru-RU" dirty="0" err="1"/>
              <a:t>орындалуын</a:t>
            </a:r>
            <a:r>
              <a:rPr lang="ru-RU" dirty="0"/>
              <a:t> </a:t>
            </a:r>
            <a:r>
              <a:rPr lang="ru-RU" dirty="0" err="1"/>
              <a:t>аяқтайды</a:t>
            </a:r>
            <a:r>
              <a:rPr lang="ru-RU" dirty="0"/>
              <a:t> </a:t>
            </a:r>
            <a:r>
              <a:rPr lang="ru-RU" dirty="0" err="1"/>
              <a:t>және</a:t>
            </a:r>
            <a:r>
              <a:rPr lang="ru-RU" dirty="0"/>
              <a:t> </a:t>
            </a:r>
            <a:r>
              <a:rPr lang="ru-RU" dirty="0" err="1"/>
              <a:t>көрсетілген</a:t>
            </a:r>
            <a:r>
              <a:rPr lang="ru-RU" dirty="0"/>
              <a:t> </a:t>
            </a:r>
            <a:r>
              <a:rPr lang="ru-RU" dirty="0" err="1"/>
              <a:t>мәнді</a:t>
            </a:r>
            <a:r>
              <a:rPr lang="ru-RU" dirty="0"/>
              <a:t> </a:t>
            </a:r>
            <a:r>
              <a:rPr lang="ru-RU" dirty="0" err="1"/>
              <a:t>қайтарады</a:t>
            </a:r>
            <a:r>
              <a:rPr lang="ru-RU" dirty="0"/>
              <a:t>;</a:t>
            </a:r>
            <a:endParaRPr lang="en-US" dirty="0"/>
          </a:p>
          <a:p>
            <a:r>
              <a:rPr lang="en-US" dirty="0"/>
              <a:t>throw-</a:t>
            </a:r>
            <a:r>
              <a:rPr lang="ru-RU" dirty="0" err="1"/>
              <a:t>ерекше</a:t>
            </a:r>
            <a:r>
              <a:rPr lang="ru-RU" dirty="0"/>
              <a:t> </a:t>
            </a:r>
            <a:r>
              <a:rPr lang="ru-RU" dirty="0" err="1"/>
              <a:t>жағдай</a:t>
            </a:r>
            <a:r>
              <a:rPr lang="ru-RU" dirty="0"/>
              <a:t> </a:t>
            </a:r>
            <a:r>
              <a:rPr lang="ru-RU" dirty="0" err="1"/>
              <a:t>жасау</a:t>
            </a:r>
            <a:r>
              <a:rPr lang="ru-RU" dirty="0"/>
              <a:t> </a:t>
            </a:r>
            <a:r>
              <a:rPr lang="ru-RU" dirty="0" err="1"/>
              <a:t>үшін</a:t>
            </a:r>
            <a:r>
              <a:rPr lang="ru-RU" dirty="0"/>
              <a:t> </a:t>
            </a:r>
            <a:r>
              <a:rPr lang="ru-RU" dirty="0" err="1"/>
              <a:t>қолданылады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 err="1"/>
              <a:t>Егер</a:t>
            </a:r>
            <a:r>
              <a:rPr lang="ru-RU" dirty="0"/>
              <a:t> </a:t>
            </a:r>
            <a:r>
              <a:rPr lang="en-US" dirty="0"/>
              <a:t>case-</a:t>
            </a:r>
            <a:r>
              <a:rPr lang="ru-RU" dirty="0" err="1"/>
              <a:t>тегі</a:t>
            </a:r>
            <a:r>
              <a:rPr lang="ru-RU" dirty="0"/>
              <a:t> </a:t>
            </a:r>
            <a:r>
              <a:rPr lang="ru-RU" dirty="0" err="1"/>
              <a:t>шаблондар</a:t>
            </a:r>
            <a:r>
              <a:rPr lang="ru-RU" dirty="0"/>
              <a:t> </a:t>
            </a:r>
            <a:r>
              <a:rPr lang="ru-RU" dirty="0" err="1"/>
              <a:t>арасында</a:t>
            </a:r>
            <a:r>
              <a:rPr lang="ru-RU" dirty="0"/>
              <a:t> </a:t>
            </a:r>
            <a:r>
              <a:rPr lang="ru-RU" dirty="0" err="1"/>
              <a:t>дұрыс</a:t>
            </a:r>
            <a:r>
              <a:rPr lang="ru-RU" dirty="0"/>
              <a:t> код </a:t>
            </a:r>
            <a:r>
              <a:rPr lang="ru-RU" dirty="0" err="1"/>
              <a:t>табылмаса</a:t>
            </a:r>
            <a:r>
              <a:rPr lang="ru-RU" dirty="0"/>
              <a:t>, </a:t>
            </a:r>
            <a:r>
              <a:rPr lang="ru-RU" dirty="0" err="1"/>
              <a:t>онда</a:t>
            </a:r>
            <a:r>
              <a:rPr lang="ru-RU" dirty="0"/>
              <a:t> </a:t>
            </a:r>
            <a:r>
              <a:rPr lang="en-US" dirty="0"/>
              <a:t>default </a:t>
            </a:r>
            <a:r>
              <a:rPr lang="ru-RU" dirty="0" err="1"/>
              <a:t>блогындағы</a:t>
            </a:r>
            <a:r>
              <a:rPr lang="ru-RU" dirty="0"/>
              <a:t> код </a:t>
            </a:r>
            <a:r>
              <a:rPr lang="ru-RU" dirty="0" err="1"/>
              <a:t>орындалады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Case </a:t>
            </a:r>
            <a:r>
              <a:rPr lang="ru-RU" dirty="0" err="1"/>
              <a:t>шаблондар</a:t>
            </a:r>
            <a:r>
              <a:rPr lang="ru-RU" dirty="0"/>
              <a:t> </a:t>
            </a:r>
            <a:r>
              <a:rPr lang="ru-RU" dirty="0" err="1"/>
              <a:t>ретінде</a:t>
            </a:r>
            <a:r>
              <a:rPr lang="ru-RU" dirty="0"/>
              <a:t> </a:t>
            </a:r>
            <a:r>
              <a:rPr lang="ru-RU" dirty="0" err="1"/>
              <a:t>әрекет</a:t>
            </a:r>
            <a:r>
              <a:rPr lang="ru-RU" dirty="0"/>
              <a:t> </a:t>
            </a:r>
            <a:r>
              <a:rPr lang="ru-RU" dirty="0" err="1"/>
              <a:t>ете</a:t>
            </a:r>
            <a:r>
              <a:rPr lang="ru-RU" dirty="0"/>
              <a:t> </a:t>
            </a:r>
            <a:r>
              <a:rPr lang="ru-RU" dirty="0" err="1"/>
              <a:t>алады</a:t>
            </a:r>
            <a:r>
              <a:rPr lang="ru-RU" dirty="0"/>
              <a:t>:</a:t>
            </a:r>
            <a:endParaRPr lang="en-US" dirty="0"/>
          </a:p>
          <a:p>
            <a:r>
              <a:rPr lang="ru-RU" dirty="0" err="1"/>
              <a:t>тұрақты</a:t>
            </a:r>
            <a:r>
              <a:rPr lang="ru-RU" dirty="0"/>
              <a:t> </a:t>
            </a:r>
            <a:r>
              <a:rPr lang="ru-RU" dirty="0" err="1"/>
              <a:t>үлгілер</a:t>
            </a:r>
            <a:r>
              <a:rPr lang="ru-RU" dirty="0"/>
              <a:t>;</a:t>
            </a:r>
            <a:endParaRPr lang="en-US" dirty="0"/>
          </a:p>
          <a:p>
            <a:r>
              <a:rPr lang="ru-RU" dirty="0" err="1"/>
              <a:t>үлгі</a:t>
            </a:r>
            <a:r>
              <a:rPr lang="ru-RU" dirty="0"/>
              <a:t> </a:t>
            </a:r>
            <a:r>
              <a:rPr lang="ru-RU" dirty="0" err="1"/>
              <a:t>үлгілері</a:t>
            </a:r>
            <a:r>
              <a:rPr lang="ru-RU" dirty="0"/>
              <a:t>;</a:t>
            </a:r>
            <a:endParaRPr lang="en-US" dirty="0"/>
          </a:p>
          <a:p>
            <a:r>
              <a:rPr lang="ru-RU" dirty="0" err="1"/>
              <a:t>кілт</a:t>
            </a:r>
            <a:r>
              <a:rPr lang="ru-RU" dirty="0"/>
              <a:t> </a:t>
            </a:r>
            <a:r>
              <a:rPr lang="ru-RU" dirty="0" err="1"/>
              <a:t>сөзі</a:t>
            </a:r>
            <a:r>
              <a:rPr lang="ru-RU" dirty="0"/>
              <a:t> бар </a:t>
            </a:r>
            <a:r>
              <a:rPr lang="ru-RU" dirty="0" err="1"/>
              <a:t>өрнек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5036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2F4A1-BF90-4851-BF99-DE5214AE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Шаблон константы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9CD8F1-EC66-487B-9BE6-AB7F4C94B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err="1"/>
              <a:t>Тұрақты</a:t>
            </a:r>
            <a:r>
              <a:rPr lang="ru-RU" dirty="0"/>
              <a:t> Шаблон </a:t>
            </a:r>
            <a:r>
              <a:rPr lang="ru-RU" dirty="0" err="1"/>
              <a:t>біз</a:t>
            </a:r>
            <a:r>
              <a:rPr lang="ru-RU" dirty="0"/>
              <a:t> </a:t>
            </a:r>
            <a:r>
              <a:rPr lang="ru-RU" dirty="0" err="1"/>
              <a:t>мәнді</a:t>
            </a:r>
            <a:r>
              <a:rPr lang="ru-RU" dirty="0"/>
              <a:t> </a:t>
            </a:r>
            <a:r>
              <a:rPr lang="ru-RU" dirty="0" err="1"/>
              <a:t>салыстырамыз</a:t>
            </a:r>
            <a:r>
              <a:rPr lang="ru-RU" dirty="0"/>
              <a:t> </a:t>
            </a:r>
            <a:r>
              <a:rPr lang="ru-RU" dirty="0" err="1"/>
              <a:t>деп</a:t>
            </a:r>
            <a:r>
              <a:rPr lang="ru-RU" dirty="0"/>
              <a:t> </a:t>
            </a:r>
            <a:r>
              <a:rPr lang="ru-RU" dirty="0" err="1"/>
              <a:t>болжайды</a:t>
            </a:r>
            <a:r>
              <a:rPr lang="ru-RU" dirty="0"/>
              <a:t> </a:t>
            </a:r>
            <a:r>
              <a:rPr lang="ru-RU" dirty="0" err="1"/>
              <a:t>ауыстыру</a:t>
            </a:r>
            <a:r>
              <a:rPr lang="ru-RU" dirty="0"/>
              <a:t> </a:t>
            </a:r>
            <a:r>
              <a:rPr lang="ru-RU" dirty="0" err="1"/>
              <a:t>өрнегі</a:t>
            </a:r>
            <a:r>
              <a:rPr lang="ru-RU" dirty="0"/>
              <a:t> </a:t>
            </a:r>
            <a:r>
              <a:rPr lang="en-US" dirty="0"/>
              <a:t>case </a:t>
            </a:r>
            <a:r>
              <a:rPr lang="ru-RU" dirty="0" err="1"/>
              <a:t>блоктарында</a:t>
            </a:r>
            <a:r>
              <a:rPr lang="ru-RU" dirty="0"/>
              <a:t> </a:t>
            </a:r>
            <a:r>
              <a:rPr lang="ru-RU" dirty="0" err="1"/>
              <a:t>орналасқан</a:t>
            </a:r>
            <a:r>
              <a:rPr lang="ru-RU" dirty="0"/>
              <a:t> </a:t>
            </a:r>
            <a:r>
              <a:rPr lang="ru-RU" dirty="0" err="1"/>
              <a:t>тұрақтылармен</a:t>
            </a:r>
            <a:r>
              <a:rPr lang="ru-RU" dirty="0"/>
              <a:t>. </a:t>
            </a:r>
            <a:r>
              <a:rPr lang="ru-RU" dirty="0" err="1"/>
              <a:t>Жоғарыда</a:t>
            </a:r>
            <a:r>
              <a:rPr lang="ru-RU" dirty="0"/>
              <a:t> </a:t>
            </a:r>
            <a:r>
              <a:rPr lang="ru-RU" dirty="0" err="1"/>
              <a:t>айтылғандай</a:t>
            </a:r>
            <a:r>
              <a:rPr lang="ru-RU" dirty="0"/>
              <a:t>, </a:t>
            </a:r>
            <a:r>
              <a:rPr lang="en-US" dirty="0"/>
              <a:t>switch...case </a:t>
            </a:r>
            <a:r>
              <a:rPr lang="ru-RU" dirty="0" err="1"/>
              <a:t>жұмысының</a:t>
            </a:r>
            <a:r>
              <a:rPr lang="ru-RU" dirty="0"/>
              <a:t> осы </a:t>
            </a:r>
            <a:r>
              <a:rPr lang="ru-RU" dirty="0" err="1"/>
              <a:t>нұсқасында</a:t>
            </a:r>
            <a:r>
              <a:rPr lang="ru-RU" dirty="0"/>
              <a:t> </a:t>
            </a:r>
            <a:r>
              <a:rPr lang="ru-RU" dirty="0" err="1"/>
              <a:t>келесі</a:t>
            </a:r>
            <a:r>
              <a:rPr lang="ru-RU" dirty="0"/>
              <a:t> </a:t>
            </a:r>
            <a:r>
              <a:rPr lang="ru-RU" dirty="0" err="1"/>
              <a:t>типтегі</a:t>
            </a:r>
            <a:r>
              <a:rPr lang="ru-RU" dirty="0"/>
              <a:t> </a:t>
            </a:r>
            <a:r>
              <a:rPr lang="ru-RU" dirty="0" err="1"/>
              <a:t>тұрақтылар</a:t>
            </a:r>
            <a:r>
              <a:rPr lang="ru-RU" dirty="0"/>
              <a:t> </a:t>
            </a:r>
            <a:r>
              <a:rPr lang="ru-RU" dirty="0" err="1"/>
              <a:t>рұқсат</a:t>
            </a:r>
            <a:r>
              <a:rPr lang="ru-RU" dirty="0"/>
              <a:t> </a:t>
            </a:r>
            <a:r>
              <a:rPr lang="ru-RU" dirty="0" err="1"/>
              <a:t>етіледі</a:t>
            </a:r>
            <a:r>
              <a:rPr lang="ru-RU" dirty="0"/>
              <a:t>: </a:t>
            </a:r>
            <a:r>
              <a:rPr lang="en-US" dirty="0"/>
              <a:t>char, string, bool, </a:t>
            </a:r>
            <a:r>
              <a:rPr lang="ru-RU" dirty="0" err="1"/>
              <a:t>бүтін</a:t>
            </a:r>
            <a:r>
              <a:rPr lang="ru-RU" dirty="0"/>
              <a:t> сан </a:t>
            </a:r>
            <a:r>
              <a:rPr lang="ru-RU" dirty="0" err="1"/>
              <a:t>және</a:t>
            </a:r>
            <a:r>
              <a:rPr lang="ru-RU" dirty="0"/>
              <a:t> </a:t>
            </a:r>
            <a:r>
              <a:rPr lang="en-US" dirty="0" err="1"/>
              <a:t>enum</a:t>
            </a:r>
            <a:r>
              <a:rPr lang="en-US" dirty="0"/>
              <a:t>. Switch </a:t>
            </a:r>
            <a:r>
              <a:rPr lang="ru-RU" dirty="0" err="1"/>
              <a:t>операторының</a:t>
            </a:r>
            <a:r>
              <a:rPr lang="ru-RU" dirty="0"/>
              <a:t> </a:t>
            </a:r>
            <a:r>
              <a:rPr lang="ru-RU" dirty="0" err="1"/>
              <a:t>жұмысын</a:t>
            </a:r>
            <a:r>
              <a:rPr lang="ru-RU" dirty="0"/>
              <a:t> </a:t>
            </a:r>
            <a:r>
              <a:rPr lang="ru-RU" dirty="0" err="1"/>
              <a:t>көрсететін</a:t>
            </a:r>
            <a:r>
              <a:rPr lang="ru-RU" dirty="0"/>
              <a:t> </a:t>
            </a:r>
            <a:r>
              <a:rPr lang="ru-RU" dirty="0" err="1"/>
              <a:t>бірінші</a:t>
            </a:r>
            <a:r>
              <a:rPr lang="ru-RU" dirty="0"/>
              <a:t> </a:t>
            </a:r>
            <a:r>
              <a:rPr lang="ru-RU" dirty="0" err="1"/>
              <a:t>мысалда</a:t>
            </a:r>
            <a:r>
              <a:rPr lang="ru-RU" dirty="0"/>
              <a:t> </a:t>
            </a:r>
            <a:r>
              <a:rPr lang="ru-RU" dirty="0" err="1"/>
              <a:t>тұрақты</a:t>
            </a:r>
            <a:r>
              <a:rPr lang="ru-RU" dirty="0"/>
              <a:t> </a:t>
            </a:r>
            <a:r>
              <a:rPr lang="ru-RU" dirty="0" err="1"/>
              <a:t>шаблонмен</a:t>
            </a:r>
            <a:r>
              <a:rPr lang="ru-RU" dirty="0"/>
              <a:t> опция </a:t>
            </a:r>
            <a:r>
              <a:rPr lang="ru-RU" dirty="0" err="1"/>
              <a:t>берілген</a:t>
            </a:r>
            <a:r>
              <a:rPr lang="ru-RU" dirty="0"/>
              <a:t>, </a:t>
            </a:r>
            <a:r>
              <a:rPr lang="ru-RU" dirty="0" err="1"/>
              <a:t>біз</a:t>
            </a:r>
            <a:r>
              <a:rPr lang="ru-RU" dirty="0"/>
              <a:t> </a:t>
            </a:r>
            <a:r>
              <a:rPr lang="ru-RU" dirty="0" err="1"/>
              <a:t>тағы</a:t>
            </a:r>
            <a:r>
              <a:rPr lang="ru-RU" dirty="0"/>
              <a:t> </a:t>
            </a:r>
            <a:r>
              <a:rPr lang="ru-RU" dirty="0" err="1"/>
              <a:t>біреуін</a:t>
            </a:r>
            <a:r>
              <a:rPr lang="ru-RU" dirty="0"/>
              <a:t> </a:t>
            </a:r>
            <a:r>
              <a:rPr lang="ru-RU" dirty="0" err="1"/>
              <a:t>береміз</a:t>
            </a:r>
            <a:r>
              <a:rPr lang="ru-RU" dirty="0"/>
              <a:t>, </a:t>
            </a:r>
            <a:r>
              <a:rPr lang="ru-RU" dirty="0" err="1"/>
              <a:t>бұл</a:t>
            </a:r>
            <a:r>
              <a:rPr lang="ru-RU" dirty="0"/>
              <a:t> </a:t>
            </a:r>
            <a:r>
              <a:rPr lang="ru-RU" dirty="0" err="1"/>
              <a:t>жолы</a:t>
            </a:r>
            <a:r>
              <a:rPr lang="ru-RU" dirty="0"/>
              <a:t> </a:t>
            </a:r>
            <a:r>
              <a:rPr lang="ru-RU" dirty="0" err="1"/>
              <a:t>ол</a:t>
            </a:r>
            <a:r>
              <a:rPr lang="ru-RU" dirty="0"/>
              <a:t> </a:t>
            </a:r>
            <a:r>
              <a:rPr lang="ru-RU" dirty="0" err="1"/>
              <a:t>жолдармен</a:t>
            </a:r>
            <a:r>
              <a:rPr lang="ru-RU" dirty="0"/>
              <a:t> </a:t>
            </a:r>
            <a:r>
              <a:rPr lang="ru-RU" dirty="0" err="1"/>
              <a:t>жұмыс</a:t>
            </a:r>
            <a:r>
              <a:rPr lang="ru-RU" dirty="0"/>
              <a:t> </a:t>
            </a:r>
            <a:r>
              <a:rPr lang="ru-RU" dirty="0" err="1"/>
              <a:t>істейді</a:t>
            </a:r>
            <a:r>
              <a:rPr lang="ru-RU" dirty="0"/>
              <a:t>:</a:t>
            </a:r>
            <a:endParaRPr lang="en-US" dirty="0"/>
          </a:p>
          <a:p>
            <a:pPr fontAlgn="base"/>
            <a:r>
              <a:rPr lang="en-US" dirty="0"/>
              <a:t>string s1 = "Three";</a:t>
            </a:r>
          </a:p>
          <a:p>
            <a:pPr fontAlgn="base"/>
            <a:r>
              <a:rPr lang="en-US" b="1" dirty="0"/>
              <a:t>switch</a:t>
            </a:r>
            <a:r>
              <a:rPr lang="en-US" dirty="0"/>
              <a:t> (s1.ToLower())</a:t>
            </a:r>
          </a:p>
          <a:p>
            <a:pPr fontAlgn="base"/>
            <a:r>
              <a:rPr lang="en-US" dirty="0"/>
              <a:t>{</a:t>
            </a:r>
          </a:p>
          <a:p>
            <a:pPr fontAlgn="base"/>
            <a:r>
              <a:rPr lang="en-US" b="1" dirty="0"/>
              <a:t>case</a:t>
            </a:r>
            <a:r>
              <a:rPr lang="en-US" dirty="0"/>
              <a:t> "one": </a:t>
            </a:r>
            <a:r>
              <a:rPr lang="en-US" dirty="0" err="1"/>
              <a:t>Console.WriteLine</a:t>
            </a:r>
            <a:r>
              <a:rPr lang="en-US" dirty="0"/>
              <a:t>("Case one");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pPr fontAlgn="base"/>
            <a:r>
              <a:rPr lang="en-US" b="1" dirty="0"/>
              <a:t>case</a:t>
            </a:r>
            <a:r>
              <a:rPr lang="en-US" dirty="0"/>
              <a:t> "two": </a:t>
            </a:r>
            <a:r>
              <a:rPr lang="en-US" dirty="0" err="1"/>
              <a:t>Console.WriteLine</a:t>
            </a:r>
            <a:r>
              <a:rPr lang="en-US" dirty="0"/>
              <a:t>("Case two");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pPr fontAlgn="base"/>
            <a:r>
              <a:rPr lang="en-US" b="1" dirty="0"/>
              <a:t>case</a:t>
            </a:r>
            <a:r>
              <a:rPr lang="en-US" dirty="0"/>
              <a:t> "three": </a:t>
            </a:r>
            <a:r>
              <a:rPr lang="en-US" dirty="0" err="1"/>
              <a:t>Console.WriteLine</a:t>
            </a:r>
            <a:r>
              <a:rPr lang="en-US" dirty="0"/>
              <a:t>("Case three");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pPr fontAlgn="base"/>
            <a:r>
              <a:rPr lang="en-US" b="1" dirty="0"/>
              <a:t>case</a:t>
            </a:r>
            <a:r>
              <a:rPr lang="en-US" dirty="0"/>
              <a:t> "four": </a:t>
            </a:r>
            <a:r>
              <a:rPr lang="en-US" dirty="0" err="1"/>
              <a:t>Console.WriteLine</a:t>
            </a:r>
            <a:r>
              <a:rPr lang="en-US" dirty="0"/>
              <a:t>("Case four");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pPr fontAlgn="base"/>
            <a:r>
              <a:rPr lang="en-US" b="1" dirty="0"/>
              <a:t>case</a:t>
            </a:r>
            <a:r>
              <a:rPr lang="en-US" dirty="0"/>
              <a:t> "five": </a:t>
            </a:r>
            <a:r>
              <a:rPr lang="en-US" dirty="0" err="1"/>
              <a:t>Console.WriteLine</a:t>
            </a:r>
            <a:r>
              <a:rPr lang="en-US" dirty="0"/>
              <a:t>("Case five");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pPr fontAlgn="base"/>
            <a:r>
              <a:rPr lang="en-US" b="1" dirty="0"/>
              <a:t>default</a:t>
            </a:r>
            <a:r>
              <a:rPr lang="en-US" dirty="0"/>
              <a:t>: </a:t>
            </a:r>
            <a:r>
              <a:rPr lang="en-US" dirty="0" err="1"/>
              <a:t>Console.WriteLine</a:t>
            </a:r>
            <a:r>
              <a:rPr lang="en-US" dirty="0"/>
              <a:t>("Default case");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pPr fontAlgn="base"/>
            <a:r>
              <a:rPr lang="en-US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893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BFB9C7-7E1C-44B5-BCC2-E50C65AC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Оператор </a:t>
            </a:r>
            <a:r>
              <a:rPr lang="en-US" b="1" i="1" dirty="0"/>
              <a:t>switch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A9F601-D22D-40DD-8817-67BEDCD85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4497"/>
          </a:xfrm>
        </p:spPr>
        <p:txBody>
          <a:bodyPr/>
          <a:lstStyle/>
          <a:p>
            <a:r>
              <a:rPr lang="ru-RU" dirty="0"/>
              <a:t>Конструкция </a:t>
            </a:r>
            <a:r>
              <a:rPr lang="ru-RU" i="1" dirty="0" err="1"/>
              <a:t>switch</a:t>
            </a:r>
            <a:r>
              <a:rPr lang="ru-RU" i="1" dirty="0"/>
              <a:t>…</a:t>
            </a:r>
            <a:r>
              <a:rPr lang="ru-RU" i="1" dirty="0" err="1"/>
              <a:t>case</a:t>
            </a:r>
            <a:r>
              <a:rPr lang="ru-RU" dirty="0"/>
              <a:t> используется, когда необходимо, в зависимости от конкретного значения переменной или результата некоторой операции, выполнить требуемый блок кода.</a:t>
            </a:r>
          </a:p>
        </p:txBody>
      </p:sp>
    </p:spTree>
    <p:extLst>
      <p:ext uri="{BB962C8B-B14F-4D97-AF65-F5344CB8AC3E}">
        <p14:creationId xmlns:p14="http://schemas.microsoft.com/office/powerpoint/2010/main" val="43006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F449B3-8C92-4EE7-92F2-7C017B83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156" y="681037"/>
            <a:ext cx="10515600" cy="315911"/>
          </a:xfrm>
        </p:spPr>
        <p:txBody>
          <a:bodyPr>
            <a:normAutofit fontScale="90000"/>
          </a:bodyPr>
          <a:lstStyle/>
          <a:p>
            <a:pPr fontAlgn="base"/>
            <a:r>
              <a:rPr lang="ru-RU" dirty="0"/>
              <a:t>Синтаксис конструкции имеет следующий вид: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5D7B6C-C97F-4CB4-BADD-C1DEADF3C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ru-RU" b="1" dirty="0" err="1"/>
              <a:t>switch</a:t>
            </a:r>
            <a:r>
              <a:rPr lang="ru-RU" dirty="0"/>
              <a:t> (Выражение)</a:t>
            </a:r>
          </a:p>
          <a:p>
            <a:pPr fontAlgn="base"/>
            <a:r>
              <a:rPr lang="ru-RU" dirty="0"/>
              <a:t>{</a:t>
            </a:r>
          </a:p>
          <a:p>
            <a:pPr fontAlgn="base"/>
            <a:r>
              <a:rPr lang="ru-RU" b="1" dirty="0" err="1"/>
              <a:t>case</a:t>
            </a:r>
            <a:r>
              <a:rPr lang="ru-RU" dirty="0"/>
              <a:t> Шаблон_1:</a:t>
            </a:r>
          </a:p>
          <a:p>
            <a:pPr fontAlgn="base"/>
            <a:r>
              <a:rPr lang="ru-RU" dirty="0"/>
              <a:t>// Блок кода выполняется, если Выражению соответствует Шаблон_1</a:t>
            </a:r>
          </a:p>
          <a:p>
            <a:pPr fontAlgn="base"/>
            <a:r>
              <a:rPr lang="ru-RU" b="1" dirty="0" err="1"/>
              <a:t>break</a:t>
            </a:r>
            <a:r>
              <a:rPr lang="ru-RU" dirty="0"/>
              <a:t>;</a:t>
            </a:r>
          </a:p>
          <a:p>
            <a:pPr fontAlgn="base"/>
            <a:r>
              <a:rPr lang="ru-RU" b="1" dirty="0" err="1"/>
              <a:t>case</a:t>
            </a:r>
            <a:r>
              <a:rPr lang="ru-RU" dirty="0"/>
              <a:t> Шаблон_2:</a:t>
            </a:r>
          </a:p>
          <a:p>
            <a:pPr fontAlgn="base"/>
            <a:r>
              <a:rPr lang="ru-RU" dirty="0"/>
              <a:t>// Блок кода выполняется, если Выражению соответствует Шаблон_2</a:t>
            </a:r>
          </a:p>
          <a:p>
            <a:pPr fontAlgn="base"/>
            <a:r>
              <a:rPr lang="ru-RU" b="1" dirty="0" err="1"/>
              <a:t>break</a:t>
            </a:r>
            <a:r>
              <a:rPr lang="ru-RU" dirty="0"/>
              <a:t>;</a:t>
            </a:r>
          </a:p>
          <a:p>
            <a:pPr fontAlgn="base"/>
            <a:r>
              <a:rPr lang="ru-RU" dirty="0"/>
              <a:t>// ...</a:t>
            </a:r>
          </a:p>
          <a:p>
            <a:pPr fontAlgn="base"/>
            <a:r>
              <a:rPr lang="ru-RU" b="1" dirty="0" err="1"/>
              <a:t>default</a:t>
            </a:r>
            <a:r>
              <a:rPr lang="ru-RU" dirty="0"/>
              <a:t>:</a:t>
            </a:r>
          </a:p>
          <a:p>
            <a:pPr fontAlgn="base"/>
            <a:r>
              <a:rPr lang="ru-RU" dirty="0"/>
              <a:t>// Блок кода выполняется, если среди перечисленных в </a:t>
            </a:r>
            <a:r>
              <a:rPr lang="ru-RU" dirty="0" err="1"/>
              <a:t>case</a:t>
            </a:r>
            <a:r>
              <a:rPr lang="ru-RU" dirty="0"/>
              <a:t> шаблонах </a:t>
            </a:r>
          </a:p>
          <a:p>
            <a:pPr fontAlgn="base"/>
            <a:r>
              <a:rPr lang="ru-RU" dirty="0"/>
              <a:t>// нет подходящего</a:t>
            </a:r>
          </a:p>
          <a:p>
            <a:pPr fontAlgn="base"/>
            <a:r>
              <a:rPr lang="ru-RU" b="1" dirty="0" err="1"/>
              <a:t>break</a:t>
            </a:r>
            <a:r>
              <a:rPr lang="ru-RU" dirty="0"/>
              <a:t>;</a:t>
            </a:r>
          </a:p>
          <a:p>
            <a:pPr fontAlgn="base"/>
            <a:r>
              <a:rPr lang="ru-RU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000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9D5D00-E995-4EA6-BF14-A904B2A5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ru-RU" dirty="0"/>
              <a:t>Рассмотрим простой пример работы с </a:t>
            </a:r>
            <a:r>
              <a:rPr lang="ru-RU" i="1" dirty="0" err="1"/>
              <a:t>switch</a:t>
            </a:r>
            <a:r>
              <a:rPr lang="ru-RU" dirty="0"/>
              <a:t>:         </a:t>
            </a:r>
            <a:br>
              <a:rPr lang="ru-RU" dirty="0"/>
            </a:br>
            <a:r>
              <a:rPr lang="ru-RU" dirty="0"/>
              <a:t>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C3523E-569D-4560-A185-ECC2E97D6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US" b="1" dirty="0"/>
              <a:t>int</a:t>
            </a:r>
            <a:r>
              <a:rPr lang="en-US" dirty="0"/>
              <a:t> n7 = 1;</a:t>
            </a:r>
          </a:p>
          <a:p>
            <a:pPr fontAlgn="base"/>
            <a:r>
              <a:rPr lang="en-US" b="1" dirty="0"/>
              <a:t>switch</a:t>
            </a:r>
            <a:r>
              <a:rPr lang="en-US" dirty="0"/>
              <a:t> (n7)</a:t>
            </a:r>
          </a:p>
          <a:p>
            <a:pPr fontAlgn="base"/>
            <a:r>
              <a:rPr lang="en-US" dirty="0"/>
              <a:t>{</a:t>
            </a:r>
          </a:p>
          <a:p>
            <a:pPr fontAlgn="base"/>
            <a:r>
              <a:rPr lang="en-US" b="1" dirty="0"/>
              <a:t>case</a:t>
            </a:r>
            <a:r>
              <a:rPr lang="en-US" dirty="0"/>
              <a:t> 1:</a:t>
            </a:r>
          </a:p>
          <a:p>
            <a:pPr fontAlgn="base"/>
            <a:r>
              <a:rPr lang="en-US" dirty="0" err="1"/>
              <a:t>Console.WriteLine</a:t>
            </a:r>
            <a:r>
              <a:rPr lang="en-US" dirty="0"/>
              <a:t>("Case 1");</a:t>
            </a:r>
          </a:p>
          <a:p>
            <a:pPr fontAlgn="base"/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pPr fontAlgn="base"/>
            <a:r>
              <a:rPr lang="en-US" b="1" dirty="0"/>
              <a:t>case</a:t>
            </a:r>
            <a:r>
              <a:rPr lang="en-US" dirty="0"/>
              <a:t> 2:</a:t>
            </a:r>
          </a:p>
          <a:p>
            <a:pPr fontAlgn="base"/>
            <a:r>
              <a:rPr lang="en-US" dirty="0" err="1"/>
              <a:t>Console.WriteLine</a:t>
            </a:r>
            <a:r>
              <a:rPr lang="en-US" dirty="0"/>
              <a:t>("Case 2");</a:t>
            </a:r>
          </a:p>
          <a:p>
            <a:pPr fontAlgn="base"/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pPr fontAlgn="base"/>
            <a:r>
              <a:rPr lang="en-US" b="1" dirty="0"/>
              <a:t>default</a:t>
            </a:r>
            <a:r>
              <a:rPr lang="en-US" dirty="0"/>
              <a:t>:</a:t>
            </a:r>
          </a:p>
          <a:p>
            <a:pPr fontAlgn="base"/>
            <a:r>
              <a:rPr lang="en-US" dirty="0" err="1"/>
              <a:t>Console.WriteLine</a:t>
            </a:r>
            <a:r>
              <a:rPr lang="en-US" dirty="0"/>
              <a:t>("Default case");</a:t>
            </a:r>
          </a:p>
          <a:p>
            <a:pPr fontAlgn="base"/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pPr fontAlgn="base"/>
            <a:r>
              <a:rPr lang="en-US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8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F38C057-99BC-49C1-878E-AEC45BCAA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4"/>
            <a:ext cx="10515600" cy="603118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Оператор </a:t>
            </a:r>
            <a:r>
              <a:rPr lang="ru-RU" i="1" dirty="0" err="1"/>
              <a:t>switch</a:t>
            </a:r>
            <a:r>
              <a:rPr lang="ru-RU" dirty="0"/>
              <a:t> ищет совпадение значения переменной </a:t>
            </a:r>
            <a:r>
              <a:rPr lang="ru-RU" i="1" dirty="0"/>
              <a:t>n7</a:t>
            </a:r>
            <a:r>
              <a:rPr lang="ru-RU" dirty="0"/>
              <a:t> со значениями, указанными после </a:t>
            </a:r>
            <a:r>
              <a:rPr lang="ru-RU" i="1" dirty="0" err="1"/>
              <a:t>case</a:t>
            </a:r>
            <a:r>
              <a:rPr lang="ru-RU" dirty="0"/>
              <a:t>. Если совпадение найдено, то выполняется код внутри блока </a:t>
            </a:r>
            <a:r>
              <a:rPr lang="ru-RU" i="1" dirty="0" err="1"/>
              <a:t>case</a:t>
            </a:r>
            <a:r>
              <a:rPr lang="ru-RU" dirty="0"/>
              <a:t>. Блок </a:t>
            </a:r>
            <a:r>
              <a:rPr lang="ru-RU" i="1" dirty="0" err="1"/>
              <a:t>case</a:t>
            </a:r>
            <a:r>
              <a:rPr lang="ru-RU" dirty="0"/>
              <a:t> может закончится оператором:</a:t>
            </a:r>
          </a:p>
          <a:p>
            <a:endParaRPr lang="ru-RU" dirty="0"/>
          </a:p>
          <a:p>
            <a:pPr fontAlgn="base"/>
            <a:r>
              <a:rPr lang="ru-RU" i="1" dirty="0" err="1"/>
              <a:t>break</a:t>
            </a:r>
            <a:r>
              <a:rPr lang="ru-RU" dirty="0"/>
              <a:t> – прерывание кода в конструкции </a:t>
            </a:r>
            <a:r>
              <a:rPr lang="ru-RU" i="1" dirty="0" err="1"/>
              <a:t>switch</a:t>
            </a:r>
            <a:r>
              <a:rPr lang="ru-RU" dirty="0"/>
              <a:t>;</a:t>
            </a:r>
          </a:p>
          <a:p>
            <a:pPr fontAlgn="base"/>
            <a:r>
              <a:rPr lang="ru-RU" i="1" dirty="0" err="1"/>
              <a:t>goto</a:t>
            </a:r>
            <a:r>
              <a:rPr lang="ru-RU" i="1" dirty="0"/>
              <a:t> </a:t>
            </a:r>
            <a:r>
              <a:rPr lang="ru-RU" i="1" dirty="0" err="1"/>
              <a:t>case</a:t>
            </a:r>
            <a:r>
              <a:rPr lang="ru-RU" i="1" dirty="0"/>
              <a:t> </a:t>
            </a:r>
            <a:r>
              <a:rPr lang="ru-RU" dirty="0"/>
              <a:t>– используется если необходимо перейти в другой </a:t>
            </a:r>
            <a:r>
              <a:rPr lang="ru-RU" i="1" dirty="0" err="1"/>
              <a:t>case</a:t>
            </a:r>
            <a:r>
              <a:rPr lang="ru-RU" dirty="0"/>
              <a:t>;</a:t>
            </a:r>
          </a:p>
          <a:p>
            <a:pPr fontAlgn="base"/>
            <a:r>
              <a:rPr lang="ru-RU" i="1" dirty="0"/>
              <a:t>return</a:t>
            </a:r>
            <a:r>
              <a:rPr lang="ru-RU" dirty="0"/>
              <a:t> – завершает выполнение метода и возвращает указанное значение;</a:t>
            </a:r>
          </a:p>
          <a:p>
            <a:pPr fontAlgn="base"/>
            <a:r>
              <a:rPr lang="ru-RU" i="1" dirty="0" err="1"/>
              <a:t>throw</a:t>
            </a:r>
            <a:r>
              <a:rPr lang="ru-RU" dirty="0"/>
              <a:t> – используется для выброса исключения.</a:t>
            </a:r>
          </a:p>
          <a:p>
            <a:pPr fontAlgn="base"/>
            <a:r>
              <a:rPr lang="ru-RU" dirty="0"/>
              <a:t>Если среди шаблонов в </a:t>
            </a:r>
            <a:r>
              <a:rPr lang="ru-RU" i="1" dirty="0" err="1"/>
              <a:t>case</a:t>
            </a:r>
            <a:r>
              <a:rPr lang="ru-RU" dirty="0"/>
              <a:t> не было найдено подходящего, то будет выполнен код в блоке </a:t>
            </a:r>
            <a:r>
              <a:rPr lang="ru-RU" i="1" dirty="0" err="1"/>
              <a:t>default</a:t>
            </a:r>
            <a:r>
              <a:rPr lang="ru-RU" dirty="0"/>
              <a:t>.</a:t>
            </a:r>
          </a:p>
          <a:p>
            <a:pPr fontAlgn="base"/>
            <a:r>
              <a:rPr lang="ru-RU" dirty="0"/>
              <a:t>В качестве шаблонов в </a:t>
            </a:r>
            <a:r>
              <a:rPr lang="ru-RU" i="1" dirty="0" err="1"/>
              <a:t>case</a:t>
            </a:r>
            <a:r>
              <a:rPr lang="ru-RU" dirty="0"/>
              <a:t> могут выступать:</a:t>
            </a:r>
          </a:p>
          <a:p>
            <a:pPr fontAlgn="base"/>
            <a:r>
              <a:rPr lang="ru-RU" dirty="0"/>
              <a:t>шаблоны констант;</a:t>
            </a:r>
          </a:p>
          <a:p>
            <a:pPr fontAlgn="base"/>
            <a:r>
              <a:rPr lang="ru-RU" dirty="0"/>
              <a:t>шаблоны типов;</a:t>
            </a:r>
          </a:p>
          <a:p>
            <a:pPr fontAlgn="base"/>
            <a:r>
              <a:rPr lang="ru-RU" dirty="0"/>
              <a:t>выражение с ключевым словом </a:t>
            </a:r>
            <a:r>
              <a:rPr lang="ru-RU" i="1" dirty="0" err="1"/>
              <a:t>when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326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8F8C5-7738-499D-BF0F-34A2A03A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Шаблон константы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D4C8B1-3901-4036-A6E5-24B4ABA41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ru-RU" dirty="0"/>
              <a:t>Шаблон константы предполагает, что мы сравниваем значение выражение из </a:t>
            </a:r>
            <a:r>
              <a:rPr lang="ru-RU" i="1" dirty="0" err="1"/>
              <a:t>switch</a:t>
            </a:r>
            <a:r>
              <a:rPr lang="ru-RU" dirty="0"/>
              <a:t> с константами, которые располагаются в блоках </a:t>
            </a:r>
            <a:r>
              <a:rPr lang="ru-RU" i="1" dirty="0" err="1"/>
              <a:t>case</a:t>
            </a:r>
            <a:r>
              <a:rPr lang="ru-RU" dirty="0"/>
              <a:t>. Как уже было сказано выше, в таком варианте работы </a:t>
            </a:r>
            <a:r>
              <a:rPr lang="ru-RU" i="1" dirty="0" err="1"/>
              <a:t>switch</a:t>
            </a:r>
            <a:r>
              <a:rPr lang="ru-RU" dirty="0"/>
              <a:t>…</a:t>
            </a:r>
            <a:r>
              <a:rPr lang="ru-RU" i="1" dirty="0" err="1"/>
              <a:t>case</a:t>
            </a:r>
            <a:r>
              <a:rPr lang="ru-RU" dirty="0"/>
              <a:t> допустимы константы следующих </a:t>
            </a:r>
            <a:r>
              <a:rPr lang="ru-RU" dirty="0" err="1"/>
              <a:t>типов:</a:t>
            </a:r>
            <a:r>
              <a:rPr lang="ru-RU" i="1" dirty="0" err="1"/>
              <a:t>char</a:t>
            </a:r>
            <a:r>
              <a:rPr lang="ru-RU" dirty="0"/>
              <a:t>, </a:t>
            </a:r>
            <a:r>
              <a:rPr lang="ru-RU" i="1" dirty="0" err="1"/>
              <a:t>string</a:t>
            </a:r>
            <a:r>
              <a:rPr lang="ru-RU" dirty="0"/>
              <a:t>, </a:t>
            </a:r>
            <a:r>
              <a:rPr lang="ru-RU" i="1" dirty="0" err="1"/>
              <a:t>bool</a:t>
            </a:r>
            <a:r>
              <a:rPr lang="ru-RU" dirty="0"/>
              <a:t>, целочисленное значение и </a:t>
            </a:r>
            <a:r>
              <a:rPr lang="ru-RU" i="1" dirty="0" err="1"/>
              <a:t>enum</a:t>
            </a:r>
            <a:r>
              <a:rPr lang="ru-RU" dirty="0"/>
              <a:t>. В первом примере, демонстрирующим работу оператора </a:t>
            </a:r>
            <a:r>
              <a:rPr lang="ru-RU" i="1" dirty="0" err="1"/>
              <a:t>switch</a:t>
            </a:r>
            <a:r>
              <a:rPr lang="ru-RU" dirty="0"/>
              <a:t>, уже был приведен вариант с шаблоном константы, приведем еще один, на этот раз, это будет работа со строками:</a:t>
            </a:r>
          </a:p>
          <a:p>
            <a:pPr fontAlgn="base"/>
            <a:r>
              <a:rPr lang="en-US" dirty="0"/>
              <a:t>string s1 = "Three";</a:t>
            </a:r>
          </a:p>
          <a:p>
            <a:pPr fontAlgn="base"/>
            <a:r>
              <a:rPr lang="en-US" b="1" dirty="0"/>
              <a:t>switch</a:t>
            </a:r>
            <a:r>
              <a:rPr lang="en-US" dirty="0"/>
              <a:t> (s1.ToLower())</a:t>
            </a:r>
          </a:p>
          <a:p>
            <a:pPr fontAlgn="base"/>
            <a:r>
              <a:rPr lang="en-US" dirty="0"/>
              <a:t>{</a:t>
            </a:r>
          </a:p>
          <a:p>
            <a:pPr fontAlgn="base"/>
            <a:r>
              <a:rPr lang="en-US" b="1" dirty="0"/>
              <a:t>case</a:t>
            </a:r>
            <a:r>
              <a:rPr lang="en-US" dirty="0"/>
              <a:t> "one": </a:t>
            </a:r>
            <a:r>
              <a:rPr lang="en-US" dirty="0" err="1"/>
              <a:t>Console.WriteLine</a:t>
            </a:r>
            <a:r>
              <a:rPr lang="en-US" dirty="0"/>
              <a:t>("Case one");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pPr fontAlgn="base"/>
            <a:r>
              <a:rPr lang="en-US" b="1" dirty="0"/>
              <a:t>case</a:t>
            </a:r>
            <a:r>
              <a:rPr lang="en-US" dirty="0"/>
              <a:t> "two": </a:t>
            </a:r>
            <a:r>
              <a:rPr lang="en-US" dirty="0" err="1"/>
              <a:t>Console.WriteLine</a:t>
            </a:r>
            <a:r>
              <a:rPr lang="en-US" dirty="0"/>
              <a:t>("Case two");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pPr fontAlgn="base"/>
            <a:r>
              <a:rPr lang="en-US" b="1" dirty="0"/>
              <a:t>case</a:t>
            </a:r>
            <a:r>
              <a:rPr lang="en-US" dirty="0"/>
              <a:t> "three": </a:t>
            </a:r>
            <a:r>
              <a:rPr lang="en-US" dirty="0" err="1"/>
              <a:t>Console.WriteLine</a:t>
            </a:r>
            <a:r>
              <a:rPr lang="en-US" dirty="0"/>
              <a:t>("Case three");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pPr fontAlgn="base"/>
            <a:r>
              <a:rPr lang="en-US" b="1" dirty="0"/>
              <a:t>case</a:t>
            </a:r>
            <a:r>
              <a:rPr lang="en-US" dirty="0"/>
              <a:t> "four": </a:t>
            </a:r>
            <a:r>
              <a:rPr lang="en-US" dirty="0" err="1"/>
              <a:t>Console.WriteLine</a:t>
            </a:r>
            <a:r>
              <a:rPr lang="en-US" dirty="0"/>
              <a:t>("Case four");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pPr fontAlgn="base"/>
            <a:r>
              <a:rPr lang="en-US" b="1" dirty="0"/>
              <a:t>case</a:t>
            </a:r>
            <a:r>
              <a:rPr lang="en-US" dirty="0"/>
              <a:t> "five": </a:t>
            </a:r>
            <a:r>
              <a:rPr lang="en-US" dirty="0" err="1"/>
              <a:t>Console.WriteLine</a:t>
            </a:r>
            <a:r>
              <a:rPr lang="en-US" dirty="0"/>
              <a:t>("Case five");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pPr fontAlgn="base"/>
            <a:r>
              <a:rPr lang="en-US" b="1" dirty="0"/>
              <a:t>default</a:t>
            </a:r>
            <a:r>
              <a:rPr lang="en-US" dirty="0"/>
              <a:t>: </a:t>
            </a:r>
            <a:r>
              <a:rPr lang="en-US" dirty="0" err="1"/>
              <a:t>Console.WriteLine</a:t>
            </a:r>
            <a:r>
              <a:rPr lang="en-US" dirty="0"/>
              <a:t>("Default case");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pPr fontAlgn="base"/>
            <a:r>
              <a:rPr lang="en-US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7705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741275-5351-410B-8444-BE3B6E49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  <a:r>
              <a:rPr lang="ru-RU" dirty="0"/>
              <a:t> операторы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B95D53-919F-4BAE-A423-44C16CFC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Switch...case </a:t>
            </a:r>
            <a:r>
              <a:rPr lang="ru-RU" dirty="0"/>
              <a:t>дизайны </a:t>
            </a:r>
            <a:r>
              <a:rPr lang="ru-RU" dirty="0" err="1"/>
              <a:t>қажет</a:t>
            </a:r>
            <a:r>
              <a:rPr lang="ru-RU" dirty="0"/>
              <a:t> </a:t>
            </a:r>
            <a:r>
              <a:rPr lang="ru-RU" dirty="0" err="1"/>
              <a:t>болған</a:t>
            </a:r>
            <a:r>
              <a:rPr lang="ru-RU" dirty="0"/>
              <a:t> </a:t>
            </a:r>
            <a:r>
              <a:rPr lang="ru-RU" dirty="0" err="1"/>
              <a:t>кезде</a:t>
            </a:r>
            <a:r>
              <a:rPr lang="ru-RU" dirty="0"/>
              <a:t> </a:t>
            </a:r>
            <a:r>
              <a:rPr lang="ru-RU" dirty="0" err="1"/>
              <a:t>қолданылады</a:t>
            </a:r>
            <a:r>
              <a:rPr lang="ru-RU" dirty="0"/>
              <a:t>, </a:t>
            </a:r>
            <a:r>
              <a:rPr lang="ru-RU" dirty="0" err="1"/>
              <a:t>айнымалының</a:t>
            </a:r>
            <a:r>
              <a:rPr lang="ru-RU" dirty="0"/>
              <a:t> </a:t>
            </a:r>
            <a:r>
              <a:rPr lang="ru-RU" dirty="0" err="1"/>
              <a:t>нақты</a:t>
            </a:r>
            <a:r>
              <a:rPr lang="ru-RU" dirty="0"/>
              <a:t> </a:t>
            </a:r>
            <a:r>
              <a:rPr lang="ru-RU" dirty="0" err="1"/>
              <a:t>мәніне</a:t>
            </a:r>
            <a:r>
              <a:rPr lang="ru-RU" dirty="0"/>
              <a:t> </a:t>
            </a:r>
            <a:r>
              <a:rPr lang="ru-RU" dirty="0" err="1"/>
              <a:t>немесе</a:t>
            </a:r>
            <a:r>
              <a:rPr lang="ru-RU" dirty="0"/>
              <a:t> </a:t>
            </a:r>
            <a:r>
              <a:rPr lang="ru-RU" dirty="0" err="1"/>
              <a:t>белгілі</a:t>
            </a:r>
            <a:r>
              <a:rPr lang="ru-RU" dirty="0"/>
              <a:t> </a:t>
            </a:r>
            <a:r>
              <a:rPr lang="ru-RU" dirty="0" err="1"/>
              <a:t>бір</a:t>
            </a:r>
            <a:r>
              <a:rPr lang="ru-RU" dirty="0"/>
              <a:t> </a:t>
            </a:r>
            <a:r>
              <a:rPr lang="ru-RU" dirty="0" err="1"/>
              <a:t>операцияның</a:t>
            </a:r>
            <a:r>
              <a:rPr lang="ru-RU" dirty="0"/>
              <a:t> </a:t>
            </a:r>
            <a:r>
              <a:rPr lang="ru-RU" dirty="0" err="1"/>
              <a:t>нәтижесіне</a:t>
            </a:r>
            <a:r>
              <a:rPr lang="ru-RU" dirty="0"/>
              <a:t> </a:t>
            </a:r>
            <a:r>
              <a:rPr lang="ru-RU" dirty="0" err="1"/>
              <a:t>байланысты</a:t>
            </a:r>
            <a:r>
              <a:rPr lang="ru-RU" dirty="0"/>
              <a:t> </a:t>
            </a:r>
            <a:r>
              <a:rPr lang="ru-RU" dirty="0" err="1"/>
              <a:t>қажетті</a:t>
            </a:r>
            <a:r>
              <a:rPr lang="ru-RU" dirty="0"/>
              <a:t> код </a:t>
            </a:r>
            <a:r>
              <a:rPr lang="ru-RU" dirty="0" err="1"/>
              <a:t>блогын</a:t>
            </a:r>
            <a:r>
              <a:rPr lang="ru-RU" dirty="0"/>
              <a:t> </a:t>
            </a:r>
            <a:r>
              <a:rPr lang="ru-RU" dirty="0" err="1"/>
              <a:t>орындаңыз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334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BB459-AA61-4BD1-99D2-172F2218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Құрылыс</a:t>
            </a:r>
            <a:r>
              <a:rPr lang="ru-RU" dirty="0"/>
              <a:t> </a:t>
            </a:r>
            <a:r>
              <a:rPr lang="ru-RU" dirty="0" err="1"/>
              <a:t>синтаксисі</a:t>
            </a:r>
            <a:r>
              <a:rPr lang="ru-RU" dirty="0"/>
              <a:t> </a:t>
            </a:r>
            <a:r>
              <a:rPr lang="ru-RU" dirty="0" err="1"/>
              <a:t>келесі</a:t>
            </a:r>
            <a:r>
              <a:rPr lang="ru-RU" dirty="0"/>
              <a:t> </a:t>
            </a:r>
            <a:r>
              <a:rPr lang="ru-RU" dirty="0" err="1"/>
              <a:t>түрге</a:t>
            </a:r>
            <a:r>
              <a:rPr lang="ru-RU" dirty="0"/>
              <a:t> </a:t>
            </a:r>
            <a:r>
              <a:rPr lang="ru-RU" dirty="0" err="1"/>
              <a:t>ие</a:t>
            </a:r>
            <a:r>
              <a:rPr lang="ru-RU" dirty="0"/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D2B2BA-DE43-409F-9B44-F8E2C99BE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ru-RU" b="1" dirty="0" err="1"/>
              <a:t>switch</a:t>
            </a:r>
            <a:r>
              <a:rPr lang="ru-RU" dirty="0"/>
              <a:t> (Выражение)</a:t>
            </a:r>
          </a:p>
          <a:p>
            <a:pPr fontAlgn="base"/>
            <a:r>
              <a:rPr lang="ru-RU" dirty="0"/>
              <a:t>{</a:t>
            </a:r>
          </a:p>
          <a:p>
            <a:pPr fontAlgn="base"/>
            <a:r>
              <a:rPr lang="ru-RU" b="1" dirty="0" err="1"/>
              <a:t>case</a:t>
            </a:r>
            <a:r>
              <a:rPr lang="ru-RU" dirty="0"/>
              <a:t> Шаблон_1:</a:t>
            </a:r>
          </a:p>
          <a:p>
            <a:pPr fontAlgn="base"/>
            <a:r>
              <a:rPr lang="ru-RU" dirty="0"/>
              <a:t>// Блок кода выполняется, если Выражению соответствует Шаблон_1</a:t>
            </a:r>
          </a:p>
          <a:p>
            <a:pPr fontAlgn="base"/>
            <a:r>
              <a:rPr lang="ru-RU" b="1" dirty="0" err="1"/>
              <a:t>break</a:t>
            </a:r>
            <a:r>
              <a:rPr lang="ru-RU" dirty="0"/>
              <a:t>;</a:t>
            </a:r>
          </a:p>
          <a:p>
            <a:pPr fontAlgn="base"/>
            <a:r>
              <a:rPr lang="ru-RU" b="1" dirty="0" err="1"/>
              <a:t>case</a:t>
            </a:r>
            <a:r>
              <a:rPr lang="ru-RU" dirty="0"/>
              <a:t> Шаблон_2:</a:t>
            </a:r>
          </a:p>
          <a:p>
            <a:pPr fontAlgn="base"/>
            <a:r>
              <a:rPr lang="ru-RU" dirty="0"/>
              <a:t>// Блок кода выполняется, если Выражению соответствует Шаблон_2</a:t>
            </a:r>
          </a:p>
          <a:p>
            <a:pPr fontAlgn="base"/>
            <a:r>
              <a:rPr lang="ru-RU" b="1" dirty="0" err="1"/>
              <a:t>break</a:t>
            </a:r>
            <a:r>
              <a:rPr lang="ru-RU" dirty="0"/>
              <a:t>;</a:t>
            </a:r>
          </a:p>
          <a:p>
            <a:pPr fontAlgn="base"/>
            <a:r>
              <a:rPr lang="ru-RU" dirty="0"/>
              <a:t>// ...</a:t>
            </a:r>
          </a:p>
          <a:p>
            <a:pPr fontAlgn="base"/>
            <a:r>
              <a:rPr lang="ru-RU" b="1" dirty="0" err="1"/>
              <a:t>default</a:t>
            </a:r>
            <a:r>
              <a:rPr lang="ru-RU" dirty="0"/>
              <a:t>:</a:t>
            </a:r>
          </a:p>
          <a:p>
            <a:pPr fontAlgn="base"/>
            <a:r>
              <a:rPr lang="ru-RU" dirty="0"/>
              <a:t>// Блок кода выполняется, если среди перечисленных в </a:t>
            </a:r>
            <a:r>
              <a:rPr lang="ru-RU" dirty="0" err="1"/>
              <a:t>case</a:t>
            </a:r>
            <a:r>
              <a:rPr lang="ru-RU" dirty="0"/>
              <a:t> шаблонах </a:t>
            </a:r>
          </a:p>
          <a:p>
            <a:pPr fontAlgn="base"/>
            <a:r>
              <a:rPr lang="ru-RU" dirty="0"/>
              <a:t>// нет подходящего</a:t>
            </a:r>
          </a:p>
          <a:p>
            <a:pPr fontAlgn="base"/>
            <a:r>
              <a:rPr lang="ru-RU" b="1" dirty="0" err="1"/>
              <a:t>break</a:t>
            </a:r>
            <a:r>
              <a:rPr lang="ru-RU" dirty="0"/>
              <a:t>;</a:t>
            </a:r>
          </a:p>
          <a:p>
            <a:pPr fontAlgn="base"/>
            <a:r>
              <a:rPr lang="ru-RU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429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5EBA8-127B-48E9-8388-E6EDD9AE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</a:t>
            </a:r>
            <a:r>
              <a:rPr lang="ru-RU" dirty="0" err="1"/>
              <a:t>жұмыс</a:t>
            </a:r>
            <a:r>
              <a:rPr lang="ru-RU" dirty="0"/>
              <a:t> </a:t>
            </a:r>
            <a:r>
              <a:rPr lang="ru-RU" dirty="0" err="1"/>
              <a:t>істеудің</a:t>
            </a:r>
            <a:r>
              <a:rPr lang="ru-RU" dirty="0"/>
              <a:t> </a:t>
            </a:r>
            <a:r>
              <a:rPr lang="ru-RU" dirty="0" err="1"/>
              <a:t>қарапайым</a:t>
            </a:r>
            <a:r>
              <a:rPr lang="ru-RU" dirty="0"/>
              <a:t> </a:t>
            </a:r>
            <a:r>
              <a:rPr lang="ru-RU" dirty="0" err="1"/>
              <a:t>мысалын</a:t>
            </a:r>
            <a:r>
              <a:rPr lang="ru-RU" dirty="0"/>
              <a:t> </a:t>
            </a:r>
            <a:r>
              <a:rPr lang="ru-RU" dirty="0" err="1"/>
              <a:t>қарастырыңыз</a:t>
            </a:r>
            <a:r>
              <a:rPr lang="ru-RU" dirty="0"/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4A4A5E-29A4-496A-AFC9-B028D3BB4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US" b="1" dirty="0"/>
              <a:t>int</a:t>
            </a:r>
            <a:r>
              <a:rPr lang="en-US" dirty="0"/>
              <a:t> n7 = 1;</a:t>
            </a:r>
          </a:p>
          <a:p>
            <a:pPr fontAlgn="base"/>
            <a:r>
              <a:rPr lang="en-US" b="1" dirty="0"/>
              <a:t>switch</a:t>
            </a:r>
            <a:r>
              <a:rPr lang="en-US" dirty="0"/>
              <a:t> (n7)</a:t>
            </a:r>
          </a:p>
          <a:p>
            <a:pPr fontAlgn="base"/>
            <a:r>
              <a:rPr lang="en-US" dirty="0"/>
              <a:t>{</a:t>
            </a:r>
          </a:p>
          <a:p>
            <a:pPr fontAlgn="base"/>
            <a:r>
              <a:rPr lang="en-US" b="1" dirty="0"/>
              <a:t>case</a:t>
            </a:r>
            <a:r>
              <a:rPr lang="en-US" dirty="0"/>
              <a:t> 1:</a:t>
            </a:r>
          </a:p>
          <a:p>
            <a:pPr fontAlgn="base"/>
            <a:r>
              <a:rPr lang="en-US" dirty="0" err="1"/>
              <a:t>Console.WriteLine</a:t>
            </a:r>
            <a:r>
              <a:rPr lang="en-US" dirty="0"/>
              <a:t>("Case 1");</a:t>
            </a:r>
          </a:p>
          <a:p>
            <a:pPr fontAlgn="base"/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pPr fontAlgn="base"/>
            <a:r>
              <a:rPr lang="en-US" b="1" dirty="0"/>
              <a:t>case</a:t>
            </a:r>
            <a:r>
              <a:rPr lang="en-US" dirty="0"/>
              <a:t> 2:</a:t>
            </a:r>
          </a:p>
          <a:p>
            <a:pPr fontAlgn="base"/>
            <a:r>
              <a:rPr lang="en-US" dirty="0" err="1"/>
              <a:t>Console.WriteLine</a:t>
            </a:r>
            <a:r>
              <a:rPr lang="en-US" dirty="0"/>
              <a:t>("Case 2");</a:t>
            </a:r>
          </a:p>
          <a:p>
            <a:pPr fontAlgn="base"/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pPr fontAlgn="base"/>
            <a:r>
              <a:rPr lang="en-US" b="1" dirty="0"/>
              <a:t>default</a:t>
            </a:r>
            <a:r>
              <a:rPr lang="en-US" dirty="0"/>
              <a:t>:</a:t>
            </a:r>
          </a:p>
          <a:p>
            <a:pPr fontAlgn="base"/>
            <a:r>
              <a:rPr lang="en-US" dirty="0" err="1"/>
              <a:t>Console.WriteLine</a:t>
            </a:r>
            <a:r>
              <a:rPr lang="en-US" dirty="0"/>
              <a:t>("Default case");</a:t>
            </a:r>
          </a:p>
          <a:p>
            <a:pPr fontAlgn="base"/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pPr fontAlgn="base"/>
            <a:r>
              <a:rPr lang="en-US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88245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Microsoft Office PowerPoint</Application>
  <PresentationFormat>Широкоэкранный</PresentationFormat>
  <Paragraphs>108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Оператор switch</vt:lpstr>
      <vt:lpstr>Оператор switch</vt:lpstr>
      <vt:lpstr>Синтаксис конструкции имеет следующий вид: </vt:lpstr>
      <vt:lpstr>Рассмотрим простой пример работы с switch:           </vt:lpstr>
      <vt:lpstr>Презентация PowerPoint</vt:lpstr>
      <vt:lpstr>Шаблон константы</vt:lpstr>
      <vt:lpstr>Switch операторы</vt:lpstr>
      <vt:lpstr>Құрылыс синтаксисі келесі түрге ие:</vt:lpstr>
      <vt:lpstr>Switch жұмыс істеудің қарапайым мысалын қарастырыңыз:</vt:lpstr>
      <vt:lpstr>Презентация PowerPoint</vt:lpstr>
      <vt:lpstr>Шаблон константы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Оператор switch</dc:title>
  <dc:creator>Temirlan Sarsembai</dc:creator>
  <cp:lastModifiedBy>Temirlan Sarsembai</cp:lastModifiedBy>
  <cp:revision>1</cp:revision>
  <dcterms:created xsi:type="dcterms:W3CDTF">2022-04-04T04:11:54Z</dcterms:created>
  <dcterms:modified xsi:type="dcterms:W3CDTF">2022-04-04T04:12:01Z</dcterms:modified>
</cp:coreProperties>
</file>