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D193CF9-C1B4-46E2-8711-F586596CE1BA}">
          <p14:sldIdLst>
            <p14:sldId id="256"/>
            <p14:sldId id="259"/>
            <p14:sldId id="260"/>
            <p14:sldId id="258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4076F-3498-42E1-943B-FACE4EFAEC45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AB9-3D22-4ECD-99D8-AF2EE0872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70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4076F-3498-42E1-943B-FACE4EFAEC45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AB9-3D22-4ECD-99D8-AF2EE0872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46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4076F-3498-42E1-943B-FACE4EFAEC45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AB9-3D22-4ECD-99D8-AF2EE0872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72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4076F-3498-42E1-943B-FACE4EFAEC45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AB9-3D22-4ECD-99D8-AF2EE0872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80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4076F-3498-42E1-943B-FACE4EFAEC45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AB9-3D22-4ECD-99D8-AF2EE0872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89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4076F-3498-42E1-943B-FACE4EFAEC45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AB9-3D22-4ECD-99D8-AF2EE0872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8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4076F-3498-42E1-943B-FACE4EFAEC45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AB9-3D22-4ECD-99D8-AF2EE0872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56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4076F-3498-42E1-943B-FACE4EFAEC45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AB9-3D22-4ECD-99D8-AF2EE0872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97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4076F-3498-42E1-943B-FACE4EFAEC45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AB9-3D22-4ECD-99D8-AF2EE0872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79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4076F-3498-42E1-943B-FACE4EFAEC45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AB9-3D22-4ECD-99D8-AF2EE0872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49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4076F-3498-42E1-943B-FACE4EFAEC45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AB9-3D22-4ECD-99D8-AF2EE0872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50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4076F-3498-42E1-943B-FACE4EFAEC45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EBAB9-3D22-4ECD-99D8-AF2EE0872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83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65019-6C32-4708-B912-5840ECB5C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программирования на С</a:t>
            </a:r>
            <a:r>
              <a:rPr lang="en-US" dirty="0"/>
              <a:t>#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11E094-4824-4C63-8CB3-D49FD0A181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729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B6BDB8-04E9-4795-98F8-9DC61EF4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0389E6-824B-4247-AF54-CBBE74DF6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26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AC849-C93E-43CF-94D6-C4E55957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Регистрозависимость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2B28FD-0335-4ADA-8605-173105E19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C# является </a:t>
            </a:r>
            <a:r>
              <a:rPr lang="ru-RU" dirty="0" err="1"/>
              <a:t>регистрозависимым</a:t>
            </a:r>
            <a:r>
              <a:rPr lang="ru-RU" dirty="0"/>
              <a:t> языком. Это значит, в зависимости от регистра символов какое-то определенные названия может представлять разные классы, методы, переменные и т.д. Например, для вывода на консоль используется метод </a:t>
            </a:r>
            <a:r>
              <a:rPr lang="ru-RU" b="1" dirty="0" err="1"/>
              <a:t>WriteLine</a:t>
            </a:r>
            <a:r>
              <a:rPr lang="ru-RU" dirty="0"/>
              <a:t> - его имя начинается именно с большой буквы: "</a:t>
            </a:r>
            <a:r>
              <a:rPr lang="ru-RU" dirty="0" err="1"/>
              <a:t>WriteLine</a:t>
            </a:r>
            <a:r>
              <a:rPr lang="ru-RU" dirty="0"/>
              <a:t>". Если мы вместо "</a:t>
            </a:r>
            <a:r>
              <a:rPr lang="ru-RU" dirty="0" err="1"/>
              <a:t>Console.WriteLine</a:t>
            </a:r>
            <a:r>
              <a:rPr lang="ru-RU" dirty="0"/>
              <a:t>" напишем "</a:t>
            </a:r>
            <a:r>
              <a:rPr lang="ru-RU" dirty="0" err="1"/>
              <a:t>Console.writeline</a:t>
            </a:r>
            <a:r>
              <a:rPr lang="ru-RU" dirty="0"/>
              <a:t>", то программа не скомпилируется, так как данный метод обязательно должен называться "</a:t>
            </a:r>
            <a:r>
              <a:rPr lang="ru-RU" dirty="0" err="1"/>
              <a:t>WriteLine</a:t>
            </a:r>
            <a:r>
              <a:rPr lang="ru-RU" dirty="0"/>
              <a:t>", а не "</a:t>
            </a:r>
            <a:r>
              <a:rPr lang="ru-RU" dirty="0" err="1"/>
              <a:t>writeline</a:t>
            </a:r>
            <a:r>
              <a:rPr lang="ru-RU" dirty="0"/>
              <a:t>" или "WRITELINE" или как-то иначе.</a:t>
            </a:r>
          </a:p>
        </p:txBody>
      </p:sp>
    </p:spTree>
    <p:extLst>
      <p:ext uri="{BB962C8B-B14F-4D97-AF65-F5344CB8AC3E}">
        <p14:creationId xmlns:p14="http://schemas.microsoft.com/office/powerpoint/2010/main" val="102310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988C1-7903-4E34-AEE0-420D23B8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Комментарии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4313A5-0358-45AF-8017-AC3E906CD4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913" y="2322591"/>
            <a:ext cx="9794028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/*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      первая программа на C#,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      которая выводит приветствие на консоль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*/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Console.WriteLine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("Привет");                // Выводим строку "Привет"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Console.WriteLine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("Добро пожаловать в C#"); // Выводим строку "Добро пожаловать в C#"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992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23A50-D9A2-4F82-8FD1-0F9140E1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628A975-23AB-401C-A6F8-3B11F4EEB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41847"/>
            <a:ext cx="9803296" cy="545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7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76A1A-B61F-44C1-84C6-6BADB00E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34D20D-A58E-40F6-A5A1-B0894E610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Отличительной особенностью переменных является то, что мы можем изменить их значение в процессе работы программы. Но, кроме того, в C# есть константы. </a:t>
            </a:r>
            <a:r>
              <a:rPr lang="ru-RU" b="1" dirty="0"/>
              <a:t>Константа</a:t>
            </a:r>
            <a:r>
              <a:rPr lang="ru-RU" dirty="0"/>
              <a:t> должна быть обязательно инициализирована при определении, и после определения значение константы не может быть изменено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BD6C2F4-E460-49DA-87C7-3B6FFB37CCB6}"/>
              </a:ext>
            </a:extLst>
          </p:cNvPr>
          <p:cNvGraphicFramePr>
            <a:graphicFrameLocks noGrp="1"/>
          </p:cNvGraphicFramePr>
          <p:nvPr/>
        </p:nvGraphicFramePr>
        <p:xfrm>
          <a:off x="1923531" y="3726974"/>
          <a:ext cx="8344938" cy="548640"/>
        </p:xfrm>
        <a:graphic>
          <a:graphicData uri="http://schemas.openxmlformats.org/drawingml/2006/table">
            <a:tbl>
              <a:tblPr/>
              <a:tblGrid>
                <a:gridCol w="8344938">
                  <a:extLst>
                    <a:ext uri="{9D8B030D-6E8A-4147-A177-3AD203B41FA5}">
                      <a16:colId xmlns:a16="http://schemas.microsoft.com/office/drawing/2014/main" val="9668219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ru-RU" b="0" i="0">
                          <a:effectLst/>
                          <a:latin typeface="Consolas" panose="020B0609020204030204" pitchFamily="49" charset="0"/>
                        </a:rPr>
                        <a:t>const string NAME;  // ! Ошибка - константа NAME не инициализирована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3371598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FDA70A50-C09E-43BF-925B-E185DBB12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047955"/>
              </p:ext>
            </p:extLst>
          </p:nvPr>
        </p:nvGraphicFramePr>
        <p:xfrm>
          <a:off x="267010" y="5173021"/>
          <a:ext cx="8344938" cy="822960"/>
        </p:xfrm>
        <a:graphic>
          <a:graphicData uri="http://schemas.openxmlformats.org/drawingml/2006/table">
            <a:tbl>
              <a:tblPr/>
              <a:tblGrid>
                <a:gridCol w="355842">
                  <a:extLst>
                    <a:ext uri="{9D8B030D-6E8A-4147-A177-3AD203B41FA5}">
                      <a16:colId xmlns:a16="http://schemas.microsoft.com/office/drawing/2014/main" val="417164378"/>
                    </a:ext>
                  </a:extLst>
                </a:gridCol>
                <a:gridCol w="7989096">
                  <a:extLst>
                    <a:ext uri="{9D8B030D-6E8A-4147-A177-3AD203B41FA5}">
                      <a16:colId xmlns:a16="http://schemas.microsoft.com/office/drawing/2014/main" val="5141778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 i="0" dirty="0" err="1"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ru-RU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b="0" i="0" dirty="0" err="1"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ru-RU" b="0" i="0" dirty="0">
                          <a:effectLst/>
                          <a:latin typeface="Consolas" panose="020B0609020204030204" pitchFamily="49" charset="0"/>
                        </a:rPr>
                        <a:t> NAME = "</a:t>
                      </a:r>
                      <a:r>
                        <a:rPr lang="ru-RU" b="0" i="0" dirty="0" err="1">
                          <a:effectLst/>
                          <a:latin typeface="Consolas" panose="020B0609020204030204" pitchFamily="49" charset="0"/>
                        </a:rPr>
                        <a:t>Tom</a:t>
                      </a:r>
                      <a:r>
                        <a:rPr lang="ru-RU" b="0" i="0" dirty="0">
                          <a:effectLst/>
                          <a:latin typeface="Consolas" panose="020B0609020204030204" pitchFamily="49" charset="0"/>
                        </a:rPr>
                        <a:t>";  // определяем константу</a:t>
                      </a:r>
                    </a:p>
                    <a:p>
                      <a:pPr algn="l" fontAlgn="base"/>
                      <a:r>
                        <a:rPr lang="ru-RU" b="0" i="0" dirty="0">
                          <a:effectLst/>
                          <a:latin typeface="Consolas" panose="020B0609020204030204" pitchFamily="49" charset="0"/>
                        </a:rPr>
                        <a:t>NAME = "</a:t>
                      </a:r>
                      <a:r>
                        <a:rPr lang="ru-RU" b="0" i="0" dirty="0" err="1">
                          <a:effectLst/>
                          <a:latin typeface="Consolas" panose="020B0609020204030204" pitchFamily="49" charset="0"/>
                        </a:rPr>
                        <a:t>Bob</a:t>
                      </a:r>
                      <a:r>
                        <a:rPr lang="ru-RU" b="0" i="0" dirty="0">
                          <a:effectLst/>
                          <a:latin typeface="Consolas" panose="020B0609020204030204" pitchFamily="49" charset="0"/>
                        </a:rPr>
                        <a:t>";   // !Ошибка - у </a:t>
                      </a:r>
                      <a:r>
                        <a:rPr lang="ru-RU" b="0" i="0" dirty="0" err="1">
                          <a:effectLst/>
                          <a:latin typeface="Consolas" panose="020B0609020204030204" pitchFamily="49" charset="0"/>
                        </a:rPr>
                        <a:t>констаты</a:t>
                      </a:r>
                      <a:r>
                        <a:rPr lang="ru-RU" b="0" i="0" dirty="0">
                          <a:effectLst/>
                          <a:latin typeface="Consolas" panose="020B0609020204030204" pitchFamily="49" charset="0"/>
                        </a:rPr>
                        <a:t> нельзя изменить значение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369836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D41679B4-A20F-4E6B-923B-2BA67C1CE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31" y="4369957"/>
            <a:ext cx="93860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Кроме того, мы ее не сможем изменим в процессе работы программы: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75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CDEE8C-DB58-427C-893F-29E01E4C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Консольный вывод данных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FCA28BF-6C19-4ACE-B1B9-084E2B158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962" y="2183154"/>
            <a:ext cx="11144076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"Привет мир";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("Добро пожаловать в C#!");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("Пока мир...");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(24.5);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887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ED629-9D97-4BDD-A9EE-7FB5912A6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Консольный  ввод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68F5B8-BB3A-43D0-AB8D-8DD187C03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2BE582-0308-4EE0-B83D-176B2762F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5245"/>
            <a:ext cx="9261613" cy="511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97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CD214A-BFD2-48E4-A200-FBE85036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Арифметические операций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945D9F0-2E09-4E79-9CD5-170CF27A6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790" y="1229276"/>
            <a:ext cx="7921487" cy="592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46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CEE3AE-D74A-44DC-8D5C-0BEAD044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A50DF1-CAB3-4861-AA0E-D6FC64482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061E6C-F914-41C2-9AA8-795A7FA84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4773682" cy="648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23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145</Words>
  <Application>Microsoft Office PowerPoint</Application>
  <PresentationFormat>Широкоэкранный</PresentationFormat>
  <Paragraphs>27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Основы программирования на С#</vt:lpstr>
      <vt:lpstr>Регистрозависимость</vt:lpstr>
      <vt:lpstr>Комментарии</vt:lpstr>
      <vt:lpstr>Переменные </vt:lpstr>
      <vt:lpstr>Константы</vt:lpstr>
      <vt:lpstr>Консольный вывод данных </vt:lpstr>
      <vt:lpstr>Консольный  ввод данных</vt:lpstr>
      <vt:lpstr>Арифметические операций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 на С#</dc:title>
  <dc:creator>Temirlan Sarsembai</dc:creator>
  <cp:lastModifiedBy>Temirlan Sarsembai</cp:lastModifiedBy>
  <cp:revision>5</cp:revision>
  <dcterms:created xsi:type="dcterms:W3CDTF">2022-03-31T03:17:32Z</dcterms:created>
  <dcterms:modified xsi:type="dcterms:W3CDTF">2022-03-31T06:58:47Z</dcterms:modified>
</cp:coreProperties>
</file>