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07FB2-E465-41DE-AA77-DE3A7CE4A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F0017B-7652-4DB5-939B-F76A6A502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DCDB01-C24D-4957-82E7-5AD28287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53F9-D240-42AD-836B-E2AC625A413B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5AF3FB-A112-4A5A-873D-8A8CE669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D16834-2B5B-412B-A50E-6D69F413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666B-155D-499A-BE95-6D35F25C6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47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D9034-7605-494F-ABFB-4F819CDA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6D6808-D6AF-4E0E-AA19-AA723B680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63E17D-72B5-415C-8C5B-218382C0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53F9-D240-42AD-836B-E2AC625A413B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73C822-C077-4A65-B381-FBC03BE57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6C4A79-2E23-484A-9ABF-61E1242E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666B-155D-499A-BE95-6D35F25C6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38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375001A-83EB-411C-9E7F-6F81F79E4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A3F112-7E47-467B-9ACA-FB71BB5F8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35D628-29EE-4603-8F07-4A085862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53F9-D240-42AD-836B-E2AC625A413B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8D6F51-E99A-41F9-B2BE-0156C4D26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5D38D9-E051-450C-BC23-3E7CC302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666B-155D-499A-BE95-6D35F25C6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44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87C98-443D-44E3-B6F0-0CE16413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64F299-EC50-4E66-BF33-450E9DB9A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1172EF-890F-4BDB-A314-0181E745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53F9-D240-42AD-836B-E2AC625A413B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C834FE-70B7-4F86-95D7-B98F1C9C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B82FFF-A15D-4337-9F71-75D32B21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666B-155D-499A-BE95-6D35F25C6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17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3F280A-873C-4334-8728-DA4B8160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EFFC0B-AEBD-414D-84BA-84871BA63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22C5FF-3F21-4C8A-8044-3E49B5AB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53F9-D240-42AD-836B-E2AC625A413B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7DF612-3B3A-4BFE-89C1-DB5A1E0A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3D8E2D-58C0-41AF-8E70-C401362C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666B-155D-499A-BE95-6D35F25C6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60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12FB8-3443-4A94-853C-390F60A9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7D0037-DF49-48F7-8FBB-856D63862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B2D96D-80F1-4884-A2D0-982FC508D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725BE4-9631-41FA-8C79-E0F48DD8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53F9-D240-42AD-836B-E2AC625A413B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0B9C8F-BF12-4011-AE47-44D3AC39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F75810-ADB8-4FF1-A28B-711069FE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666B-155D-499A-BE95-6D35F25C6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10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3AEF3-2AF4-40C7-9A9D-F42F2986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B7BA72-BF63-4388-B65D-07E9CBC04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8C65E6-6402-4C55-9EAD-D20CEF9C8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F0C70D-D64A-494D-A265-A476AE2AC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97FAC0-DD16-481D-A6EE-16357830B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EFA23A-BCE8-48E9-991D-0467AB11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53F9-D240-42AD-836B-E2AC625A413B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7BA16A-3261-421A-B2CB-B59531D5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AA7BB80-D96C-4275-99EC-E4A0E490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666B-155D-499A-BE95-6D35F25C6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20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108D0-9222-4052-90E5-608E2134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65DA0F8-8597-4691-8960-9DB31D67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53F9-D240-42AD-836B-E2AC625A413B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D7B13D-CB2C-4BFF-B232-264ADF5D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90233C0-A941-422A-A30E-C853073F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666B-155D-499A-BE95-6D35F25C6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74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429CCE8-3435-4FD2-A1AD-D4358534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53F9-D240-42AD-836B-E2AC625A413B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50D89C-97AA-4192-8A70-D1F3D5E6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493F1E-049F-4CAF-BF2F-16669CD5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666B-155D-499A-BE95-6D35F25C6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85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245E0-8AFE-4476-97D3-18D9FBAFA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33F17D-FC44-48FE-8556-515B49691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4181F2-2FFA-400F-8D3F-EB76F9E69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14253F-5476-462F-B1AC-B4BCFDCA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53F9-D240-42AD-836B-E2AC625A413B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49FA15-A75A-4215-919B-56A28A8A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64F685-6E1F-4B03-8A6C-5774989A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666B-155D-499A-BE95-6D35F25C6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91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676E2-D018-4462-B5DA-33EFB554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8C94AB9-589D-4F41-B68C-6D1633651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002DD3-3FA6-4C7E-9496-0DF27CCF3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7BF6F3-C8CD-4C93-9015-038CD186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53F9-D240-42AD-836B-E2AC625A413B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50138F-0FE8-45ED-A921-FF6C4E579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FA4CD8-AB86-4008-88AC-047C6FBB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666B-155D-499A-BE95-6D35F25C6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98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9FCDE-2302-4E48-9197-9E3F370C9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EB4D83-8265-4631-BBC8-150987676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41275F-1316-49F0-98BE-4B0F5A4A7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53F9-D240-42AD-836B-E2AC625A413B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8D975-E154-4EA9-A7A7-789F5B3CB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AD1823-F77D-41D9-AD9D-6C11A36AE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A666B-155D-499A-BE95-6D35F25C6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99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CD9AD-189C-42F4-BDCF-22DCD4FA5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программирования на С</a:t>
            </a:r>
            <a:r>
              <a:rPr lang="en-US" dirty="0"/>
              <a:t>#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A79991-9BDF-46EA-B289-6B5B8A930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Простейшие математические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362195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D25EE-EB78-45AF-AC26-F58DC645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93ACA-D40E-4D35-91DB-CE5060C2B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55EB9D-46AC-498D-9AB1-14F3EA31B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885" y="171709"/>
            <a:ext cx="9360877" cy="651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0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C91DF-6E5F-4C5F-9DA5-F3743911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51AF5C-66DB-44F8-95D8-4BB7D0236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17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9D1E1-17A6-4B38-86CB-F8E7C5A9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6F255A-B5EF-4F2C-A39E-E3D0DB230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250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Office PowerPoint</Application>
  <PresentationFormat>Широкоэкранный</PresentationFormat>
  <Paragraphs>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Основы программирования на С#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 на С#</dc:title>
  <dc:creator>Temirlan Sarsembai</dc:creator>
  <cp:lastModifiedBy>Temirlan Sarsembai</cp:lastModifiedBy>
  <cp:revision>2</cp:revision>
  <dcterms:created xsi:type="dcterms:W3CDTF">2022-04-01T04:39:58Z</dcterms:created>
  <dcterms:modified xsi:type="dcterms:W3CDTF">2022-04-01T04:50:00Z</dcterms:modified>
</cp:coreProperties>
</file>