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73" r:id="rId12"/>
    <p:sldId id="274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4CF2D23-9B7A-40A0-9518-61F615D947F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</p14:sldIdLst>
        </p14:section>
        <p14:section name="КАЗ" id="{2A58766C-A3F5-428C-9EA9-13D8D7AF6E15}">
          <p14:sldIdLst>
            <p14:sldId id="265"/>
            <p14:sldId id="273"/>
            <p14:sldId id="274"/>
            <p14:sldId id="268"/>
            <p14:sldId id="269"/>
            <p14:sldId id="270"/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4660"/>
  </p:normalViewPr>
  <p:slideViewPr>
    <p:cSldViewPr snapToGrid="0">
      <p:cViewPr varScale="1">
        <p:scale>
          <a:sx n="68" d="100"/>
          <a:sy n="68" d="100"/>
        </p:scale>
        <p:origin x="3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95B090-6B87-41B2-A18E-035B40840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0FF2E9-B8F8-4DD9-85EE-59FE60411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D08DB0-A108-43B6-A547-839250DE1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CC65-753C-4BBA-8821-32576F307186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DD297A-A5C4-499B-BF9C-3598FB70F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4CADB0-4C8C-4448-BE61-4ABAA35B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9021-05B5-436D-A687-5786FFC47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81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AFD45-A4EE-4171-8969-FCABA4BC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7B1C93-D77D-47C4-BDC9-7757B4BD6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C6AF6B-2B3F-4970-B0C8-9A13A9E0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CC65-753C-4BBA-8821-32576F307186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DB4452-7151-4DA4-90FB-89B15086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F1C4B4-30A9-46D5-A770-434CA108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9021-05B5-436D-A687-5786FFC47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81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539B23-AF68-44F5-B520-8F354B554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674350-2566-4A56-90C1-A97D57931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F71E7C-57BC-4FF5-A21A-D7C7D87F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CC65-753C-4BBA-8821-32576F307186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FD78CA-9375-4509-A07D-5AA16735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AA4162-295D-4CED-A766-F01AE27E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9021-05B5-436D-A687-5786FFC47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07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26057-B89F-440C-94C6-B83B0135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B0B272-A7F8-46D2-89A6-F384DAC10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DC3BF1-F1E6-447A-B3F1-017CADCD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CC65-753C-4BBA-8821-32576F307186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F79A88-C9EC-47ED-B075-A2D1EF9FB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42DC31-EC36-4C3B-9B5A-42AC15AF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9021-05B5-436D-A687-5786FFC47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63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A11B2-F06C-4224-98E8-D774A961D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EC6CEB-0883-40D6-8259-73BF81A7F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43B202-C499-4D12-889A-BD2AA2C8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CC65-753C-4BBA-8821-32576F307186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056D82-1CA9-4405-ACE8-173930FE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A8422F-0AA0-4624-A2A2-F183B4CCE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9021-05B5-436D-A687-5786FFC47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78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53B51F-D4B2-444D-B1B2-648ABEE2E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57A41D-583E-4501-AC7A-18C2B7CE6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4138E3-D64D-4282-869E-F9CEEFFF2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93ED6D-1566-4E82-88B1-034D4531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CC65-753C-4BBA-8821-32576F307186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974945-DBBD-4F92-A992-5F6CB233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730B8E-401C-459C-B9CB-15ABF86A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9021-05B5-436D-A687-5786FFC47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2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C1E5AD-61C1-478B-AB67-E983CB18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426E7D-9A71-4CEC-B4E6-5D53DE200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548A7E-AF83-4A2C-A1DB-D85260B55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6369F3-C24B-4841-9C83-D7D66DA13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51ED77C-6A77-412D-8D52-20BF7F513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ADCB2FB-83AB-41A2-B624-5ADA9A08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CC65-753C-4BBA-8821-32576F307186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32ACAF7-C7BC-4864-94F9-0AEE79D18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E9C1886-B999-454F-9886-5951E2D70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9021-05B5-436D-A687-5786FFC47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71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C20F3-72A5-4317-A391-4EED10DF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94A1E38-EEEA-4C7D-8048-D54B4804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CC65-753C-4BBA-8821-32576F307186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53D71C1-7FB1-4917-BB06-889323B58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5188213-5A0E-442F-A477-BC83434C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9021-05B5-436D-A687-5786FFC47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25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1B8F94-6C17-466D-8A53-4BBA2EA23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CC65-753C-4BBA-8821-32576F307186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C5F4C24-640B-4457-B528-0069346A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F631480-7FC0-4088-AA6F-4C1FD2B9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9021-05B5-436D-A687-5786FFC47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14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0E4A2C-A570-434D-A655-8401A0E4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56B86F-EA5D-46C0-8810-A78C1BC85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34A4DB7-0BE5-4370-B842-22F25B906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9FADB7-6F61-47B8-9EC1-83572D97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CC65-753C-4BBA-8821-32576F307186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CE86A9-72C0-443C-8833-F6A34815B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463F39-072B-4CA7-80EE-FE7D276C6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9021-05B5-436D-A687-5786FFC47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85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CFB93-A139-4AAA-9140-4AD5875BC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263623C-FF48-45CF-BEE7-273B26D0B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C1CDCA-D338-437B-ABBF-049F44F2A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F8181A-E0CB-4600-8ED7-07591D311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CC65-753C-4BBA-8821-32576F307186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BC5BF1-247C-4507-A23E-7AE4E5219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367384-F6FC-41D3-A60D-88AB8A52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9021-05B5-436D-A687-5786FFC47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45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5ADE6-90D4-41A8-9722-104E877C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FFC9F9-F8B6-4948-A060-36EEE7AE7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FF3D99-8827-4D42-9EE8-ACEC1A64B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1CC65-753C-4BBA-8821-32576F307186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8065E8-B848-4729-A502-8E78577AF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26F86C-63B8-40C5-AC9E-F227658D2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39021-05B5-436D-A687-5786FFC47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05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E8699-AA81-4376-BCCD-56B50BC8F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ru-RU" dirty="0"/>
              <a:t>Циклы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E7E40D-27BB-4B4A-AB7A-843E89F64A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217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B931C-A5D3-412C-BF6F-CDCB4FA1D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Циклдар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3BDDBF-3FD7-41F6-A0FA-87BDE166F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Циклдар</a:t>
            </a:r>
            <a:r>
              <a:rPr lang="ru-RU" dirty="0"/>
              <a:t> </a:t>
            </a:r>
            <a:r>
              <a:rPr lang="ru-RU" dirty="0" err="1"/>
              <a:t>белгілі</a:t>
            </a:r>
            <a:r>
              <a:rPr lang="ru-RU" dirty="0"/>
              <a:t> </a:t>
            </a:r>
            <a:r>
              <a:rPr lang="ru-RU" dirty="0" err="1"/>
              <a:t>бір</a:t>
            </a:r>
            <a:r>
              <a:rPr lang="ru-RU" dirty="0"/>
              <a:t> </a:t>
            </a:r>
            <a:r>
              <a:rPr lang="ru-RU" dirty="0" err="1"/>
              <a:t>жағдайларға</a:t>
            </a:r>
            <a:r>
              <a:rPr lang="ru-RU" dirty="0"/>
              <a:t> </a:t>
            </a:r>
            <a:r>
              <a:rPr lang="ru-RU" dirty="0" err="1"/>
              <a:t>байланысты</a:t>
            </a:r>
            <a:r>
              <a:rPr lang="ru-RU" dirty="0"/>
              <a:t> </a:t>
            </a:r>
            <a:r>
              <a:rPr lang="ru-RU" dirty="0" err="1"/>
              <a:t>бірнеше</a:t>
            </a:r>
            <a:r>
              <a:rPr lang="ru-RU" dirty="0"/>
              <a:t> </a:t>
            </a:r>
            <a:r>
              <a:rPr lang="ru-RU" dirty="0" err="1"/>
              <a:t>рет</a:t>
            </a:r>
            <a:r>
              <a:rPr lang="ru-RU" dirty="0"/>
              <a:t> </a:t>
            </a:r>
            <a:r>
              <a:rPr lang="ru-RU" dirty="0" err="1"/>
              <a:t>бірнеше</a:t>
            </a:r>
            <a:r>
              <a:rPr lang="ru-RU" dirty="0"/>
              <a:t> </a:t>
            </a:r>
            <a:r>
              <a:rPr lang="ru-RU" dirty="0" err="1"/>
              <a:t>рет</a:t>
            </a:r>
            <a:r>
              <a:rPr lang="ru-RU" dirty="0"/>
              <a:t> </a:t>
            </a:r>
            <a:r>
              <a:rPr lang="ru-RU" dirty="0" err="1"/>
              <a:t>әрекет</a:t>
            </a:r>
            <a:r>
              <a:rPr lang="ru-RU" dirty="0"/>
              <a:t> </a:t>
            </a:r>
            <a:r>
              <a:rPr lang="ru-RU" dirty="0" err="1"/>
              <a:t>етуге</a:t>
            </a:r>
            <a:r>
              <a:rPr lang="ru-RU" dirty="0"/>
              <a:t> </a:t>
            </a:r>
            <a:r>
              <a:rPr lang="ru-RU" dirty="0" err="1"/>
              <a:t>мүмкіндік</a:t>
            </a:r>
            <a:r>
              <a:rPr lang="ru-RU" dirty="0"/>
              <a:t> </a:t>
            </a:r>
            <a:r>
              <a:rPr lang="ru-RU" dirty="0" err="1"/>
              <a:t>беретін</a:t>
            </a:r>
            <a:r>
              <a:rPr lang="ru-RU" dirty="0"/>
              <a:t> </a:t>
            </a:r>
            <a:r>
              <a:rPr lang="ru-RU" dirty="0" err="1"/>
              <a:t>басқару</a:t>
            </a:r>
            <a:r>
              <a:rPr lang="ru-RU" dirty="0"/>
              <a:t> </a:t>
            </a:r>
            <a:r>
              <a:rPr lang="ru-RU" dirty="0" err="1"/>
              <a:t>құрылымдары</a:t>
            </a:r>
            <a:r>
              <a:rPr lang="ru-RU" dirty="0"/>
              <a:t> </a:t>
            </a:r>
            <a:r>
              <a:rPr lang="ru-RU" dirty="0" err="1"/>
              <a:t>болып</a:t>
            </a:r>
            <a:r>
              <a:rPr lang="ru-RU" dirty="0"/>
              <a:t> </a:t>
            </a:r>
            <a:r>
              <a:rPr lang="ru-RU" dirty="0" err="1"/>
              <a:t>табылады</a:t>
            </a:r>
            <a:r>
              <a:rPr lang="ru-RU" dirty="0"/>
              <a:t>. </a:t>
            </a:r>
            <a:r>
              <a:rPr lang="en-US" dirty="0"/>
              <a:t>C # - </a:t>
            </a:r>
            <a:r>
              <a:rPr lang="ru-RU" dirty="0"/>
              <a:t>де </a:t>
            </a:r>
            <a:r>
              <a:rPr lang="ru-RU" dirty="0" err="1"/>
              <a:t>циклдердің</a:t>
            </a:r>
            <a:r>
              <a:rPr lang="ru-RU" dirty="0"/>
              <a:t> </a:t>
            </a:r>
            <a:r>
              <a:rPr lang="ru-RU" dirty="0" err="1"/>
              <a:t>келесі</a:t>
            </a:r>
            <a:r>
              <a:rPr lang="ru-RU" dirty="0"/>
              <a:t> </a:t>
            </a:r>
            <a:r>
              <a:rPr lang="ru-RU" dirty="0" err="1"/>
              <a:t>түрлері</a:t>
            </a:r>
            <a:r>
              <a:rPr lang="ru-RU" dirty="0"/>
              <a:t> бар:</a:t>
            </a:r>
          </a:p>
          <a:p>
            <a:r>
              <a:rPr lang="en-US" dirty="0"/>
              <a:t>For</a:t>
            </a:r>
            <a:endParaRPr lang="ru-RU" dirty="0"/>
          </a:p>
          <a:p>
            <a:r>
              <a:rPr lang="en-US" dirty="0"/>
              <a:t>foreach</a:t>
            </a:r>
            <a:endParaRPr lang="ru-RU" dirty="0"/>
          </a:p>
          <a:p>
            <a:r>
              <a:rPr lang="en-US" dirty="0"/>
              <a:t>While</a:t>
            </a:r>
            <a:endParaRPr lang="ru-RU" dirty="0"/>
          </a:p>
          <a:p>
            <a:r>
              <a:rPr lang="en-US" dirty="0"/>
              <a:t>do...while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981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01CED-0672-4F7E-843B-71E8F14A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</a:t>
            </a:r>
            <a:r>
              <a:rPr lang="en-US" dirty="0"/>
              <a:t> for</a:t>
            </a:r>
            <a:r>
              <a:rPr lang="ru-RU" dirty="0"/>
              <a:t>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3A67063-A696-407A-B7A3-A41247FFF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1793"/>
            <a:ext cx="7490387" cy="140054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EABBD9-2749-4019-8010-7886FDD11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32591"/>
            <a:ext cx="3987018" cy="173281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ECC0CC5-CCA0-4005-B075-2F4DFF41E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965668"/>
            <a:ext cx="9100509" cy="173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23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0C69EF-CEF7-42BD-ABB8-C42179C7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цикл </a:t>
            </a:r>
            <a:r>
              <a:rPr lang="en-US" dirty="0"/>
              <a:t>for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0B73C78-4514-400F-95D4-C964B31C1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196" y="4281916"/>
            <a:ext cx="10784575" cy="126075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1BF77C-A065-4BE1-A682-DE6F5DE56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765571" cy="228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02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74C08-AE69-4425-96CC-3A04A0F3E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Цикл </a:t>
            </a:r>
            <a:r>
              <a:rPr lang="en-US" b="1" dirty="0" err="1"/>
              <a:t>do..while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033806-DB11-4EEF-87CF-3BDE91128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7662"/>
          </a:xfrm>
        </p:spPr>
        <p:txBody>
          <a:bodyPr/>
          <a:lstStyle/>
          <a:p>
            <a:r>
              <a:rPr lang="en-US" dirty="0"/>
              <a:t>Do </a:t>
            </a:r>
            <a:r>
              <a:rPr lang="ru-RU" dirty="0" err="1"/>
              <a:t>циклінде</a:t>
            </a:r>
            <a:r>
              <a:rPr lang="ru-RU" dirty="0"/>
              <a:t> </a:t>
            </a:r>
            <a:r>
              <a:rPr lang="ru-RU" dirty="0" err="1"/>
              <a:t>алдымен</a:t>
            </a:r>
            <a:r>
              <a:rPr lang="ru-RU" dirty="0"/>
              <a:t> цикл коды </a:t>
            </a:r>
            <a:r>
              <a:rPr lang="ru-RU" dirty="0" err="1"/>
              <a:t>орындалады</a:t>
            </a:r>
            <a:r>
              <a:rPr lang="ru-RU" dirty="0"/>
              <a:t>, </a:t>
            </a:r>
            <a:r>
              <a:rPr lang="ru-RU" dirty="0" err="1"/>
              <a:t>содан</a:t>
            </a:r>
            <a:r>
              <a:rPr lang="ru-RU" dirty="0"/>
              <a:t> </a:t>
            </a:r>
            <a:r>
              <a:rPr lang="ru-RU" dirty="0" err="1"/>
              <a:t>кейін</a:t>
            </a:r>
            <a:r>
              <a:rPr lang="ru-RU" dirty="0"/>
              <a:t> </a:t>
            </a:r>
            <a:r>
              <a:rPr lang="ru-RU" dirty="0" err="1"/>
              <a:t>уақыт</a:t>
            </a:r>
            <a:r>
              <a:rPr lang="ru-RU" dirty="0"/>
              <a:t> </a:t>
            </a:r>
            <a:r>
              <a:rPr lang="ru-RU" dirty="0" err="1"/>
              <a:t>нұсқаулығындағы</a:t>
            </a:r>
            <a:r>
              <a:rPr lang="ru-RU" dirty="0"/>
              <a:t> </a:t>
            </a:r>
            <a:r>
              <a:rPr lang="ru-RU" dirty="0" err="1"/>
              <a:t>жағдай</a:t>
            </a:r>
            <a:r>
              <a:rPr lang="ru-RU" dirty="0"/>
              <a:t> </a:t>
            </a:r>
            <a:r>
              <a:rPr lang="ru-RU" dirty="0" err="1"/>
              <a:t>тексеріледі</a:t>
            </a:r>
            <a:r>
              <a:rPr lang="ru-RU" dirty="0"/>
              <a:t>. </a:t>
            </a:r>
            <a:r>
              <a:rPr lang="ru-RU" dirty="0" err="1"/>
              <a:t>Бұл</a:t>
            </a:r>
            <a:r>
              <a:rPr lang="ru-RU" dirty="0"/>
              <a:t> </a:t>
            </a:r>
            <a:r>
              <a:rPr lang="ru-RU" dirty="0" err="1"/>
              <a:t>шарт</a:t>
            </a:r>
            <a:r>
              <a:rPr lang="ru-RU" dirty="0"/>
              <a:t> рас </a:t>
            </a:r>
            <a:r>
              <a:rPr lang="ru-RU" dirty="0" err="1"/>
              <a:t>болған</a:t>
            </a:r>
            <a:r>
              <a:rPr lang="ru-RU" dirty="0"/>
              <a:t> </a:t>
            </a:r>
            <a:r>
              <a:rPr lang="ru-RU" dirty="0" err="1"/>
              <a:t>кезде</a:t>
            </a:r>
            <a:r>
              <a:rPr lang="ru-RU" dirty="0"/>
              <a:t> цикл </a:t>
            </a:r>
            <a:r>
              <a:rPr lang="ru-RU" dirty="0" err="1"/>
              <a:t>қайталанады</a:t>
            </a:r>
            <a:r>
              <a:rPr lang="ru-RU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4758A8-3718-45DD-AD61-AD620C4E3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87" y="3035763"/>
            <a:ext cx="3086686" cy="382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6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CF237-F7A3-4A62-8662-D8E86632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Цикл </a:t>
            </a:r>
            <a:r>
              <a:rPr lang="en-US" b="1" dirty="0" err="1"/>
              <a:t>do..while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7DF1C2-B759-440E-8033-F90CD406E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Мұнда</a:t>
            </a:r>
            <a:r>
              <a:rPr lang="ru-RU" dirty="0"/>
              <a:t> цикл коды </a:t>
            </a:r>
            <a:r>
              <a:rPr lang="en-US" dirty="0"/>
              <a:t>I </a:t>
            </a:r>
            <a:r>
              <a:rPr lang="ru-RU" dirty="0" err="1"/>
              <a:t>нөлге</a:t>
            </a:r>
            <a:r>
              <a:rPr lang="ru-RU" dirty="0"/>
              <a:t> </a:t>
            </a:r>
            <a:r>
              <a:rPr lang="ru-RU" dirty="0" err="1"/>
              <a:t>дейін</a:t>
            </a:r>
            <a:r>
              <a:rPr lang="ru-RU" dirty="0"/>
              <a:t> 6 </a:t>
            </a:r>
            <a:r>
              <a:rPr lang="ru-RU" dirty="0" err="1"/>
              <a:t>рет</a:t>
            </a:r>
            <a:r>
              <a:rPr lang="ru-RU" dirty="0"/>
              <a:t> </a:t>
            </a:r>
            <a:r>
              <a:rPr lang="ru-RU" dirty="0" err="1"/>
              <a:t>жұмыс</a:t>
            </a:r>
            <a:r>
              <a:rPr lang="ru-RU" dirty="0"/>
              <a:t> </a:t>
            </a:r>
            <a:r>
              <a:rPr lang="ru-RU" dirty="0" err="1"/>
              <a:t>істейді</a:t>
            </a:r>
            <a:r>
              <a:rPr lang="ru-RU" dirty="0"/>
              <a:t>. </a:t>
            </a:r>
            <a:r>
              <a:rPr lang="ru-RU" dirty="0" err="1"/>
              <a:t>Бірақ</a:t>
            </a:r>
            <a:r>
              <a:rPr lang="ru-RU" dirty="0"/>
              <a:t> </a:t>
            </a:r>
            <a:r>
              <a:rPr lang="en-US" dirty="0"/>
              <a:t>do </a:t>
            </a:r>
            <a:r>
              <a:rPr lang="ru-RU" dirty="0" err="1"/>
              <a:t>циклі</a:t>
            </a:r>
            <a:r>
              <a:rPr lang="ru-RU" dirty="0"/>
              <a:t>, </a:t>
            </a:r>
            <a:r>
              <a:rPr lang="ru-RU" dirty="0" err="1"/>
              <a:t>егер</a:t>
            </a:r>
            <a:r>
              <a:rPr lang="ru-RU" dirty="0"/>
              <a:t> </a:t>
            </a:r>
            <a:r>
              <a:rPr lang="ru-RU" dirty="0" err="1"/>
              <a:t>нұсқаулықтағы</a:t>
            </a:r>
            <a:r>
              <a:rPr lang="ru-RU" dirty="0"/>
              <a:t> </a:t>
            </a:r>
            <a:r>
              <a:rPr lang="ru-RU" dirty="0" err="1"/>
              <a:t>шарт</a:t>
            </a:r>
            <a:r>
              <a:rPr lang="ru-RU" dirty="0"/>
              <a:t> </a:t>
            </a:r>
            <a:r>
              <a:rPr lang="ru-RU" dirty="0" err="1"/>
              <a:t>дұрыс</a:t>
            </a:r>
            <a:r>
              <a:rPr lang="ru-RU" dirty="0"/>
              <a:t> </a:t>
            </a:r>
            <a:r>
              <a:rPr lang="ru-RU" dirty="0" err="1"/>
              <a:t>болмаса</a:t>
            </a:r>
            <a:r>
              <a:rPr lang="ru-RU" dirty="0"/>
              <a:t> да, кем </a:t>
            </a:r>
            <a:r>
              <a:rPr lang="ru-RU" dirty="0" err="1"/>
              <a:t>дегенде</a:t>
            </a:r>
            <a:r>
              <a:rPr lang="ru-RU" dirty="0"/>
              <a:t> </a:t>
            </a:r>
            <a:r>
              <a:rPr lang="ru-RU" dirty="0" err="1"/>
              <a:t>бір</a:t>
            </a:r>
            <a:r>
              <a:rPr lang="ru-RU" dirty="0"/>
              <a:t> </a:t>
            </a:r>
            <a:r>
              <a:rPr lang="ru-RU" dirty="0" err="1"/>
              <a:t>реттік</a:t>
            </a:r>
            <a:r>
              <a:rPr lang="ru-RU" dirty="0"/>
              <a:t> </a:t>
            </a:r>
            <a:r>
              <a:rPr lang="ru-RU" dirty="0" err="1"/>
              <a:t>әрекеттерді</a:t>
            </a:r>
            <a:r>
              <a:rPr lang="ru-RU" dirty="0"/>
              <a:t> </a:t>
            </a:r>
            <a:r>
              <a:rPr lang="ru-RU" dirty="0" err="1"/>
              <a:t>орындауға</a:t>
            </a:r>
            <a:r>
              <a:rPr lang="ru-RU" dirty="0"/>
              <a:t> </a:t>
            </a:r>
            <a:r>
              <a:rPr lang="ru-RU" dirty="0" err="1"/>
              <a:t>кепілдік</a:t>
            </a:r>
            <a:r>
              <a:rPr lang="ru-RU" dirty="0"/>
              <a:t> </a:t>
            </a:r>
            <a:r>
              <a:rPr lang="ru-RU" dirty="0" err="1"/>
              <a:t>беретінін</a:t>
            </a:r>
            <a:r>
              <a:rPr lang="ru-RU" dirty="0"/>
              <a:t> </a:t>
            </a:r>
            <a:r>
              <a:rPr lang="ru-RU" dirty="0" err="1"/>
              <a:t>ескерген</a:t>
            </a:r>
            <a:r>
              <a:rPr lang="ru-RU" dirty="0"/>
              <a:t> </a:t>
            </a:r>
            <a:r>
              <a:rPr lang="ru-RU" dirty="0" err="1"/>
              <a:t>жөн</a:t>
            </a:r>
            <a:r>
              <a:rPr lang="ru-RU" dirty="0"/>
              <a:t>. </a:t>
            </a:r>
            <a:r>
              <a:rPr lang="ru-RU" dirty="0" err="1"/>
              <a:t>Яғни</a:t>
            </a:r>
            <a:r>
              <a:rPr lang="ru-RU" dirty="0"/>
              <a:t>, </a:t>
            </a:r>
            <a:r>
              <a:rPr lang="ru-RU" dirty="0" err="1"/>
              <a:t>біз</a:t>
            </a:r>
            <a:r>
              <a:rPr lang="ru-RU" dirty="0"/>
              <a:t> </a:t>
            </a:r>
            <a:r>
              <a:rPr lang="ru-RU" dirty="0" err="1"/>
              <a:t>жаза</a:t>
            </a:r>
            <a:r>
              <a:rPr lang="ru-RU" dirty="0"/>
              <a:t> </a:t>
            </a:r>
            <a:r>
              <a:rPr lang="ru-RU" dirty="0" err="1"/>
              <a:t>аламыз</a:t>
            </a:r>
            <a:r>
              <a:rPr lang="ru-RU" dirty="0"/>
              <a:t>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AFA25C-9994-4738-BD1A-F3ABAD74E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19231"/>
            <a:ext cx="4304478" cy="269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37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6D6FFF-D1CD-473C-8C35-AED9A4CF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Цикл </a:t>
            </a:r>
            <a:r>
              <a:rPr lang="en-US" b="1" dirty="0"/>
              <a:t>while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8053AD-7302-49E7-A4C0-68904AF1C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</a:t>
            </a:r>
            <a:r>
              <a:rPr lang="ru-RU" dirty="0" err="1"/>
              <a:t>циклінен</a:t>
            </a:r>
            <a:r>
              <a:rPr lang="ru-RU" dirty="0"/>
              <a:t> </a:t>
            </a:r>
            <a:r>
              <a:rPr lang="ru-RU" dirty="0" err="1"/>
              <a:t>айырмашылығы</a:t>
            </a:r>
            <a:r>
              <a:rPr lang="ru-RU" dirty="0"/>
              <a:t>, </a:t>
            </a:r>
            <a:r>
              <a:rPr lang="en-US" dirty="0"/>
              <a:t>while </a:t>
            </a:r>
            <a:r>
              <a:rPr lang="ru-RU" dirty="0" err="1"/>
              <a:t>циклі</a:t>
            </a:r>
            <a:r>
              <a:rPr lang="ru-RU" dirty="0"/>
              <a:t> </a:t>
            </a:r>
            <a:r>
              <a:rPr lang="ru-RU" dirty="0" err="1"/>
              <a:t>белгілі</a:t>
            </a:r>
            <a:r>
              <a:rPr lang="ru-RU" dirty="0"/>
              <a:t> </a:t>
            </a:r>
            <a:r>
              <a:rPr lang="ru-RU" dirty="0" err="1"/>
              <a:t>бір</a:t>
            </a:r>
            <a:r>
              <a:rPr lang="ru-RU" dirty="0"/>
              <a:t> </a:t>
            </a:r>
            <a:r>
              <a:rPr lang="ru-RU" dirty="0" err="1"/>
              <a:t>шарттың</a:t>
            </a:r>
            <a:r>
              <a:rPr lang="ru-RU" dirty="0"/>
              <a:t> </a:t>
            </a:r>
            <a:r>
              <a:rPr lang="ru-RU" dirty="0" err="1"/>
              <a:t>ақиқатын</a:t>
            </a:r>
            <a:r>
              <a:rPr lang="ru-RU" dirty="0"/>
              <a:t> </a:t>
            </a:r>
            <a:r>
              <a:rPr lang="ru-RU" dirty="0" err="1"/>
              <a:t>бірден</a:t>
            </a:r>
            <a:r>
              <a:rPr lang="ru-RU" dirty="0"/>
              <a:t> </a:t>
            </a:r>
            <a:r>
              <a:rPr lang="ru-RU" dirty="0" err="1"/>
              <a:t>тексереді</a:t>
            </a:r>
            <a:r>
              <a:rPr lang="ru-RU" dirty="0"/>
              <a:t>, ал </a:t>
            </a:r>
            <a:r>
              <a:rPr lang="ru-RU" dirty="0" err="1"/>
              <a:t>егер</a:t>
            </a:r>
            <a:r>
              <a:rPr lang="ru-RU" dirty="0"/>
              <a:t> </a:t>
            </a:r>
            <a:r>
              <a:rPr lang="ru-RU" dirty="0" err="1"/>
              <a:t>шарт</a:t>
            </a:r>
            <a:r>
              <a:rPr lang="ru-RU" dirty="0"/>
              <a:t> </a:t>
            </a:r>
            <a:r>
              <a:rPr lang="ru-RU" dirty="0" err="1"/>
              <a:t>шын</a:t>
            </a:r>
            <a:r>
              <a:rPr lang="ru-RU" dirty="0"/>
              <a:t> </a:t>
            </a:r>
            <a:r>
              <a:rPr lang="ru-RU" dirty="0" err="1"/>
              <a:t>болса</a:t>
            </a:r>
            <a:r>
              <a:rPr lang="ru-RU" dirty="0"/>
              <a:t>, </a:t>
            </a:r>
            <a:r>
              <a:rPr lang="ru-RU" dirty="0" err="1"/>
              <a:t>онда</a:t>
            </a:r>
            <a:r>
              <a:rPr lang="ru-RU" dirty="0"/>
              <a:t> цикл коды </a:t>
            </a:r>
            <a:r>
              <a:rPr lang="ru-RU" dirty="0" err="1"/>
              <a:t>орындалады</a:t>
            </a:r>
            <a:r>
              <a:rPr lang="ru-RU" dirty="0"/>
              <a:t>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B511F19-33C5-4AA1-873E-F6D7B0DAE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757" y="3194758"/>
            <a:ext cx="3154721" cy="329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7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7F062-A9D1-4A31-B77A-85973CF5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Цикл </a:t>
            </a:r>
            <a:r>
              <a:rPr lang="en-US" b="1" dirty="0"/>
              <a:t>foreach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C4998C-D03A-4A2D-A62E-9D70D68EC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Foreach </a:t>
            </a:r>
            <a:r>
              <a:rPr lang="ru-RU" dirty="0" err="1"/>
              <a:t>циклі</a:t>
            </a:r>
            <a:r>
              <a:rPr lang="ru-RU" dirty="0"/>
              <a:t> </a:t>
            </a:r>
            <a:r>
              <a:rPr lang="ru-RU" dirty="0" err="1"/>
              <a:t>элементтер</a:t>
            </a:r>
            <a:r>
              <a:rPr lang="ru-RU" dirty="0"/>
              <a:t> </a:t>
            </a:r>
            <a:r>
              <a:rPr lang="ru-RU" dirty="0" err="1"/>
              <a:t>жиынтығын</a:t>
            </a:r>
            <a:r>
              <a:rPr lang="ru-RU" dirty="0"/>
              <a:t> </a:t>
            </a:r>
            <a:r>
              <a:rPr lang="ru-RU" dirty="0" err="1"/>
              <a:t>немесе</a:t>
            </a:r>
            <a:r>
              <a:rPr lang="ru-RU" dirty="0"/>
              <a:t> </a:t>
            </a:r>
            <a:r>
              <a:rPr lang="ru-RU" dirty="0" err="1"/>
              <a:t>жиынтығын</a:t>
            </a:r>
            <a:r>
              <a:rPr lang="ru-RU" dirty="0"/>
              <a:t> </a:t>
            </a:r>
            <a:r>
              <a:rPr lang="ru-RU" dirty="0" err="1"/>
              <a:t>таңдауға</a:t>
            </a:r>
            <a:r>
              <a:rPr lang="ru-RU" dirty="0"/>
              <a:t> </a:t>
            </a:r>
            <a:r>
              <a:rPr lang="ru-RU" dirty="0" err="1"/>
              <a:t>арналған</a:t>
            </a:r>
            <a:r>
              <a:rPr lang="ru-RU" dirty="0"/>
              <a:t>. </a:t>
            </a:r>
            <a:r>
              <a:rPr lang="ru-RU" dirty="0" err="1"/>
              <a:t>Оның</a:t>
            </a:r>
            <a:r>
              <a:rPr lang="ru-RU" dirty="0"/>
              <a:t> </a:t>
            </a:r>
            <a:r>
              <a:rPr lang="ru-RU" dirty="0" err="1"/>
              <a:t>жалпы</a:t>
            </a:r>
            <a:r>
              <a:rPr lang="ru-RU" dirty="0"/>
              <a:t> </a:t>
            </a:r>
            <a:r>
              <a:rPr lang="ru-RU" dirty="0" err="1"/>
              <a:t>анықтамасы</a:t>
            </a:r>
            <a:r>
              <a:rPr lang="ru-RU" dirty="0"/>
              <a:t>: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8231D8E-1A15-4A7A-87BC-A123EAF7452C}"/>
              </a:ext>
            </a:extLst>
          </p:cNvPr>
          <p:cNvSpPr/>
          <p:nvPr/>
        </p:nvSpPr>
        <p:spPr>
          <a:xfrm>
            <a:off x="838199" y="4280575"/>
            <a:ext cx="106779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Foreach</a:t>
            </a:r>
            <a:r>
              <a:rPr lang="ru-RU" dirty="0"/>
              <a:t> </a:t>
            </a:r>
            <a:r>
              <a:rPr lang="ru-RU" dirty="0" err="1"/>
              <a:t>операторынан</a:t>
            </a:r>
            <a:r>
              <a:rPr lang="ru-RU" dirty="0"/>
              <a:t> </a:t>
            </a:r>
            <a:r>
              <a:rPr lang="ru-RU" dirty="0" err="1"/>
              <a:t>кейін</a:t>
            </a:r>
            <a:r>
              <a:rPr lang="ru-RU" dirty="0"/>
              <a:t> </a:t>
            </a:r>
            <a:r>
              <a:rPr lang="ru-RU" dirty="0" err="1"/>
              <a:t>жақшада</a:t>
            </a:r>
            <a:r>
              <a:rPr lang="ru-RU" dirty="0"/>
              <a:t> </a:t>
            </a:r>
            <a:r>
              <a:rPr lang="ru-RU" dirty="0" err="1"/>
              <a:t>алдымен</a:t>
            </a:r>
            <a:r>
              <a:rPr lang="ru-RU" dirty="0"/>
              <a:t> </a:t>
            </a:r>
            <a:r>
              <a:rPr lang="ru-RU" dirty="0" err="1"/>
              <a:t>айнымалы</a:t>
            </a:r>
            <a:r>
              <a:rPr lang="ru-RU" dirty="0"/>
              <a:t> </a:t>
            </a:r>
            <a:r>
              <a:rPr lang="ru-RU" dirty="0" err="1"/>
              <a:t>анықталады</a:t>
            </a:r>
            <a:r>
              <a:rPr lang="ru-RU" dirty="0"/>
              <a:t>. </a:t>
            </a:r>
            <a:r>
              <a:rPr lang="ru-RU" dirty="0" err="1"/>
              <a:t>Содан</a:t>
            </a:r>
            <a:r>
              <a:rPr lang="ru-RU" dirty="0"/>
              <a:t> </a:t>
            </a:r>
            <a:r>
              <a:rPr lang="ru-RU" dirty="0" err="1"/>
              <a:t>кейін</a:t>
            </a:r>
            <a:r>
              <a:rPr lang="ru-RU" dirty="0"/>
              <a:t> </a:t>
            </a:r>
            <a:r>
              <a:rPr lang="ru-RU" dirty="0" err="1"/>
              <a:t>кілт</a:t>
            </a:r>
            <a:r>
              <a:rPr lang="ru-RU" dirty="0"/>
              <a:t> </a:t>
            </a:r>
            <a:r>
              <a:rPr lang="ru-RU" dirty="0" err="1"/>
              <a:t>сөз</a:t>
            </a:r>
            <a:r>
              <a:rPr lang="ru-RU" dirty="0"/>
              <a:t> in </a:t>
            </a:r>
            <a:r>
              <a:rPr lang="ru-RU" dirty="0" err="1"/>
              <a:t>және</a:t>
            </a:r>
            <a:r>
              <a:rPr lang="ru-RU" dirty="0"/>
              <a:t> </a:t>
            </a:r>
            <a:r>
              <a:rPr lang="ru-RU" dirty="0" err="1"/>
              <a:t>одан</a:t>
            </a:r>
            <a:r>
              <a:rPr lang="ru-RU" dirty="0"/>
              <a:t> </a:t>
            </a:r>
            <a:r>
              <a:rPr lang="ru-RU" dirty="0" err="1"/>
              <a:t>әрі</a:t>
            </a:r>
            <a:r>
              <a:rPr lang="ru-RU" dirty="0"/>
              <a:t> </a:t>
            </a:r>
            <a:r>
              <a:rPr lang="ru-RU" dirty="0" err="1"/>
              <a:t>элементтер</a:t>
            </a:r>
            <a:r>
              <a:rPr lang="ru-RU" dirty="0"/>
              <a:t> </a:t>
            </a:r>
            <a:r>
              <a:rPr lang="ru-RU" dirty="0" err="1"/>
              <a:t>сұрыпталуы</a:t>
            </a:r>
            <a:r>
              <a:rPr lang="ru-RU" dirty="0"/>
              <a:t> </a:t>
            </a:r>
            <a:r>
              <a:rPr lang="ru-RU" dirty="0" err="1"/>
              <a:t>керек</a:t>
            </a:r>
            <a:r>
              <a:rPr lang="ru-RU" dirty="0"/>
              <a:t> </a:t>
            </a:r>
            <a:r>
              <a:rPr lang="ru-RU" dirty="0" err="1"/>
              <a:t>коллекция.Орындау</a:t>
            </a:r>
            <a:r>
              <a:rPr lang="ru-RU" dirty="0"/>
              <a:t> </a:t>
            </a:r>
            <a:r>
              <a:rPr lang="ru-RU" dirty="0" err="1"/>
              <a:t>кезінде</a:t>
            </a:r>
            <a:r>
              <a:rPr lang="ru-RU" dirty="0"/>
              <a:t> цикл коллекция </a:t>
            </a:r>
            <a:r>
              <a:rPr lang="ru-RU" dirty="0" err="1"/>
              <a:t>элементтерін</a:t>
            </a:r>
            <a:r>
              <a:rPr lang="ru-RU" dirty="0"/>
              <a:t> </a:t>
            </a:r>
            <a:r>
              <a:rPr lang="ru-RU" dirty="0" err="1"/>
              <a:t>дәйекті</a:t>
            </a:r>
            <a:r>
              <a:rPr lang="ru-RU" dirty="0"/>
              <a:t> </a:t>
            </a:r>
            <a:r>
              <a:rPr lang="ru-RU" dirty="0" err="1"/>
              <a:t>түрде</a:t>
            </a:r>
            <a:r>
              <a:rPr lang="ru-RU" dirty="0"/>
              <a:t> </a:t>
            </a:r>
            <a:r>
              <a:rPr lang="ru-RU" dirty="0" err="1"/>
              <a:t>сұрыптайды</a:t>
            </a:r>
            <a:r>
              <a:rPr lang="ru-RU" dirty="0"/>
              <a:t> </a:t>
            </a:r>
            <a:r>
              <a:rPr lang="ru-RU" dirty="0" err="1"/>
              <a:t>және</a:t>
            </a:r>
            <a:r>
              <a:rPr lang="ru-RU" dirty="0"/>
              <a:t> </a:t>
            </a:r>
            <a:r>
              <a:rPr lang="ru-RU" dirty="0" err="1"/>
              <a:t>оларды</a:t>
            </a:r>
            <a:r>
              <a:rPr lang="ru-RU" dirty="0"/>
              <a:t> </a:t>
            </a:r>
            <a:r>
              <a:rPr lang="ru-RU" dirty="0" err="1"/>
              <a:t>айнымалыға</a:t>
            </a:r>
            <a:r>
              <a:rPr lang="ru-RU" dirty="0"/>
              <a:t> </a:t>
            </a:r>
            <a:r>
              <a:rPr lang="ru-RU" dirty="0" err="1"/>
              <a:t>орналастырады</a:t>
            </a:r>
            <a:r>
              <a:rPr lang="ru-RU" dirty="0"/>
              <a:t>, </a:t>
            </a:r>
            <a:r>
              <a:rPr lang="ru-RU" dirty="0" err="1"/>
              <a:t>осылайша</a:t>
            </a:r>
            <a:r>
              <a:rPr lang="ru-RU" dirty="0"/>
              <a:t> цикл </a:t>
            </a:r>
            <a:r>
              <a:rPr lang="ru-RU" dirty="0" err="1"/>
              <a:t>блогында</a:t>
            </a:r>
            <a:r>
              <a:rPr lang="ru-RU" dirty="0"/>
              <a:t> </a:t>
            </a:r>
            <a:r>
              <a:rPr lang="ru-RU" dirty="0" err="1"/>
              <a:t>біз</a:t>
            </a:r>
            <a:r>
              <a:rPr lang="ru-RU" dirty="0"/>
              <a:t> </a:t>
            </a:r>
            <a:r>
              <a:rPr lang="ru-RU" dirty="0" err="1"/>
              <a:t>олармен</a:t>
            </a:r>
            <a:r>
              <a:rPr lang="ru-RU" dirty="0"/>
              <a:t> </a:t>
            </a:r>
            <a:r>
              <a:rPr lang="ru-RU" dirty="0" err="1"/>
              <a:t>бірнеше</a:t>
            </a:r>
            <a:r>
              <a:rPr lang="ru-RU" dirty="0"/>
              <a:t> </a:t>
            </a:r>
            <a:r>
              <a:rPr lang="ru-RU" dirty="0" err="1"/>
              <a:t>әрекеттерді</a:t>
            </a:r>
            <a:r>
              <a:rPr lang="ru-RU" dirty="0"/>
              <a:t> </a:t>
            </a:r>
            <a:r>
              <a:rPr lang="ru-RU" dirty="0" err="1"/>
              <a:t>орындай</a:t>
            </a:r>
            <a:r>
              <a:rPr lang="ru-RU" dirty="0"/>
              <a:t> </a:t>
            </a:r>
            <a:r>
              <a:rPr lang="ru-RU" dirty="0" err="1"/>
              <a:t>аламыз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0A491B-C165-4485-AEDA-08F1029C5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742013"/>
            <a:ext cx="6437703" cy="137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99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7AFFEE-8563-4070-9F39-0557C19AF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Цикл </a:t>
            </a:r>
            <a:r>
              <a:rPr lang="en-US" b="1" dirty="0"/>
              <a:t>foreach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1807B0-81B9-4CB8-A0EB-A12646A27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Мысалы</a:t>
            </a:r>
            <a:r>
              <a:rPr lang="ru-RU" dirty="0"/>
              <a:t>, </a:t>
            </a:r>
            <a:r>
              <a:rPr lang="ru-RU" dirty="0" err="1"/>
              <a:t>жолды</a:t>
            </a:r>
            <a:r>
              <a:rPr lang="ru-RU" dirty="0"/>
              <a:t> </a:t>
            </a:r>
            <a:r>
              <a:rPr lang="ru-RU" dirty="0" err="1"/>
              <a:t>алайық</a:t>
            </a:r>
            <a:r>
              <a:rPr lang="ru-RU" dirty="0"/>
              <a:t>. </a:t>
            </a:r>
            <a:r>
              <a:rPr lang="ru-RU" dirty="0" err="1"/>
              <a:t>Жол-бұл</a:t>
            </a:r>
            <a:r>
              <a:rPr lang="ru-RU" dirty="0"/>
              <a:t> </a:t>
            </a:r>
            <a:r>
              <a:rPr lang="ru-RU" dirty="0" err="1"/>
              <a:t>таңбалар</a:t>
            </a:r>
            <a:r>
              <a:rPr lang="ru-RU" dirty="0"/>
              <a:t> </a:t>
            </a:r>
            <a:r>
              <a:rPr lang="ru-RU" dirty="0" err="1"/>
              <a:t>жиынтығы</a:t>
            </a:r>
            <a:r>
              <a:rPr lang="ru-RU" dirty="0"/>
              <a:t>. </a:t>
            </a:r>
            <a:r>
              <a:rPr lang="ru-RU" dirty="0" err="1"/>
              <a:t>Және</a:t>
            </a:r>
            <a:r>
              <a:rPr lang="ru-RU" dirty="0"/>
              <a:t>.</a:t>
            </a:r>
            <a:r>
              <a:rPr lang="en-US" dirty="0"/>
              <a:t>NET </a:t>
            </a:r>
            <a:r>
              <a:rPr lang="ru-RU" dirty="0" err="1"/>
              <a:t>жолдың</a:t>
            </a:r>
            <a:r>
              <a:rPr lang="ru-RU" dirty="0"/>
              <a:t> </a:t>
            </a:r>
            <a:r>
              <a:rPr lang="ru-RU" dirty="0" err="1"/>
              <a:t>барлық</a:t>
            </a:r>
            <a:r>
              <a:rPr lang="ru-RU" dirty="0"/>
              <a:t> </a:t>
            </a:r>
            <a:r>
              <a:rPr lang="ru-RU" dirty="0" err="1"/>
              <a:t>элементтерін</a:t>
            </a:r>
            <a:r>
              <a:rPr lang="ru-RU" dirty="0"/>
              <a:t> - </a:t>
            </a:r>
            <a:r>
              <a:rPr lang="ru-RU" dirty="0" err="1"/>
              <a:t>оның</a:t>
            </a:r>
            <a:r>
              <a:rPr lang="ru-RU" dirty="0"/>
              <a:t> </a:t>
            </a:r>
            <a:r>
              <a:rPr lang="ru-RU" dirty="0" err="1"/>
              <a:t>таңбаларын</a:t>
            </a:r>
            <a:r>
              <a:rPr lang="ru-RU" dirty="0"/>
              <a:t> </a:t>
            </a:r>
            <a:r>
              <a:rPr lang="en-US" dirty="0"/>
              <a:t>foreach </a:t>
            </a:r>
            <a:r>
              <a:rPr lang="ru-RU" dirty="0" err="1"/>
              <a:t>циклін</a:t>
            </a:r>
            <a:r>
              <a:rPr lang="ru-RU" dirty="0"/>
              <a:t> </a:t>
            </a:r>
            <a:r>
              <a:rPr lang="ru-RU" dirty="0" err="1"/>
              <a:t>қолдана</a:t>
            </a:r>
            <a:r>
              <a:rPr lang="ru-RU" dirty="0"/>
              <a:t> </a:t>
            </a:r>
            <a:r>
              <a:rPr lang="ru-RU" dirty="0" err="1"/>
              <a:t>отырып</a:t>
            </a:r>
            <a:r>
              <a:rPr lang="ru-RU" dirty="0"/>
              <a:t> </a:t>
            </a:r>
            <a:r>
              <a:rPr lang="ru-RU" dirty="0" err="1"/>
              <a:t>сұрыптауға</a:t>
            </a:r>
            <a:r>
              <a:rPr lang="ru-RU" dirty="0"/>
              <a:t> </a:t>
            </a:r>
            <a:r>
              <a:rPr lang="ru-RU" dirty="0" err="1"/>
              <a:t>мүмкіндік</a:t>
            </a:r>
            <a:r>
              <a:rPr lang="ru-RU" dirty="0"/>
              <a:t> </a:t>
            </a:r>
            <a:r>
              <a:rPr lang="ru-RU" dirty="0" err="1"/>
              <a:t>береді</a:t>
            </a:r>
            <a:r>
              <a:rPr lang="ru-RU" dirty="0"/>
              <a:t>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9C4B8F4-C1D2-470C-A78F-FEFE3240C2A9}"/>
              </a:ext>
            </a:extLst>
          </p:cNvPr>
          <p:cNvSpPr/>
          <p:nvPr/>
        </p:nvSpPr>
        <p:spPr>
          <a:xfrm>
            <a:off x="1007164" y="4557574"/>
            <a:ext cx="95018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Мұнда</a:t>
            </a:r>
            <a:r>
              <a:rPr lang="ru-RU" dirty="0"/>
              <a:t> </a:t>
            </a:r>
            <a:r>
              <a:rPr lang="ru-RU" dirty="0" err="1"/>
              <a:t>foreach</a:t>
            </a:r>
            <a:r>
              <a:rPr lang="ru-RU" dirty="0"/>
              <a:t> </a:t>
            </a:r>
            <a:r>
              <a:rPr lang="ru-RU" dirty="0" err="1"/>
              <a:t>циклі</a:t>
            </a:r>
            <a:r>
              <a:rPr lang="ru-RU" dirty="0"/>
              <a:t> "</a:t>
            </a:r>
            <a:r>
              <a:rPr lang="ru-RU" dirty="0" err="1"/>
              <a:t>Tom</a:t>
            </a:r>
            <a:r>
              <a:rPr lang="ru-RU" dirty="0"/>
              <a:t>" </a:t>
            </a:r>
            <a:r>
              <a:rPr lang="ru-RU" dirty="0" err="1"/>
              <a:t>жолының</a:t>
            </a:r>
            <a:r>
              <a:rPr lang="ru-RU" dirty="0"/>
              <a:t> </a:t>
            </a:r>
            <a:r>
              <a:rPr lang="ru-RU" dirty="0" err="1"/>
              <a:t>барлық</a:t>
            </a:r>
            <a:r>
              <a:rPr lang="ru-RU" dirty="0"/>
              <a:t> </a:t>
            </a:r>
            <a:r>
              <a:rPr lang="ru-RU" dirty="0" err="1"/>
              <a:t>таңбаларымен</a:t>
            </a:r>
            <a:r>
              <a:rPr lang="ru-RU" dirty="0"/>
              <a:t> </a:t>
            </a:r>
            <a:r>
              <a:rPr lang="ru-RU" dirty="0" err="1"/>
              <a:t>жүреді</a:t>
            </a:r>
            <a:r>
              <a:rPr lang="ru-RU" dirty="0"/>
              <a:t> </a:t>
            </a:r>
            <a:r>
              <a:rPr lang="ru-RU" dirty="0" err="1"/>
              <a:t>және</a:t>
            </a:r>
            <a:r>
              <a:rPr lang="ru-RU" dirty="0"/>
              <a:t> </a:t>
            </a:r>
            <a:r>
              <a:rPr lang="ru-RU" dirty="0" err="1"/>
              <a:t>әр</a:t>
            </a:r>
            <a:r>
              <a:rPr lang="ru-RU" dirty="0"/>
              <a:t> </a:t>
            </a:r>
            <a:r>
              <a:rPr lang="ru-RU" dirty="0" err="1"/>
              <a:t>таңба</a:t>
            </a:r>
            <a:r>
              <a:rPr lang="ru-RU" dirty="0"/>
              <a:t> c </a:t>
            </a:r>
            <a:r>
              <a:rPr lang="ru-RU" dirty="0" err="1"/>
              <a:t>таңбасының</a:t>
            </a:r>
            <a:r>
              <a:rPr lang="ru-RU" dirty="0"/>
              <a:t> </a:t>
            </a:r>
            <a:r>
              <a:rPr lang="ru-RU" dirty="0" err="1"/>
              <a:t>айнымалысына</a:t>
            </a:r>
            <a:r>
              <a:rPr lang="ru-RU" dirty="0"/>
              <a:t> </a:t>
            </a:r>
            <a:r>
              <a:rPr lang="ru-RU" dirty="0" err="1"/>
              <a:t>орналастырылады</a:t>
            </a:r>
            <a:r>
              <a:rPr lang="ru-RU" dirty="0"/>
              <a:t>. цикл </a:t>
            </a:r>
            <a:r>
              <a:rPr lang="ru-RU" dirty="0" err="1"/>
              <a:t>блогында</a:t>
            </a:r>
            <a:r>
              <a:rPr lang="ru-RU" dirty="0"/>
              <a:t> c </a:t>
            </a:r>
            <a:r>
              <a:rPr lang="ru-RU" dirty="0" err="1"/>
              <a:t>айнымалысының</a:t>
            </a:r>
            <a:r>
              <a:rPr lang="ru-RU" dirty="0"/>
              <a:t> </a:t>
            </a:r>
            <a:r>
              <a:rPr lang="ru-RU" dirty="0" err="1"/>
              <a:t>мәні</a:t>
            </a:r>
            <a:r>
              <a:rPr lang="ru-RU" dirty="0"/>
              <a:t> </a:t>
            </a:r>
            <a:r>
              <a:rPr lang="ru-RU" dirty="0" err="1"/>
              <a:t>консольге</a:t>
            </a:r>
            <a:r>
              <a:rPr lang="ru-RU" dirty="0"/>
              <a:t> </a:t>
            </a:r>
            <a:r>
              <a:rPr lang="ru-RU" dirty="0" err="1"/>
              <a:t>көрсетіледі</a:t>
            </a:r>
            <a:r>
              <a:rPr lang="ru-RU" dirty="0"/>
              <a:t>. "Том" </a:t>
            </a:r>
            <a:r>
              <a:rPr lang="ru-RU" dirty="0" err="1"/>
              <a:t>жолында</a:t>
            </a:r>
            <a:r>
              <a:rPr lang="ru-RU" dirty="0"/>
              <a:t> </a:t>
            </a:r>
            <a:r>
              <a:rPr lang="ru-RU" dirty="0" err="1"/>
              <a:t>үш</a:t>
            </a:r>
            <a:r>
              <a:rPr lang="ru-RU" dirty="0"/>
              <a:t> </a:t>
            </a:r>
            <a:r>
              <a:rPr lang="ru-RU" dirty="0" err="1"/>
              <a:t>таңба</a:t>
            </a:r>
            <a:r>
              <a:rPr lang="ru-RU" dirty="0"/>
              <a:t> </a:t>
            </a:r>
            <a:r>
              <a:rPr lang="ru-RU" dirty="0" err="1"/>
              <a:t>болғандықтан</a:t>
            </a:r>
            <a:r>
              <a:rPr lang="ru-RU" dirty="0"/>
              <a:t>, цикл </a:t>
            </a:r>
            <a:r>
              <a:rPr lang="ru-RU" dirty="0" err="1"/>
              <a:t>үш</a:t>
            </a:r>
            <a:r>
              <a:rPr lang="ru-RU" dirty="0"/>
              <a:t> </a:t>
            </a:r>
            <a:r>
              <a:rPr lang="ru-RU" dirty="0" err="1"/>
              <a:t>рет</a:t>
            </a:r>
            <a:r>
              <a:rPr lang="ru-RU" dirty="0"/>
              <a:t> </a:t>
            </a:r>
            <a:r>
              <a:rPr lang="ru-RU" dirty="0" err="1"/>
              <a:t>орындалады</a:t>
            </a:r>
            <a:r>
              <a:rPr lang="ru-RU" dirty="0"/>
              <a:t>. </a:t>
            </a:r>
            <a:r>
              <a:rPr lang="ru-RU" dirty="0" err="1"/>
              <a:t>Бағдарламаны</a:t>
            </a:r>
            <a:r>
              <a:rPr lang="ru-RU" dirty="0"/>
              <a:t> </a:t>
            </a:r>
            <a:r>
              <a:rPr lang="ru-RU" dirty="0" err="1"/>
              <a:t>консольдік</a:t>
            </a:r>
            <a:r>
              <a:rPr lang="ru-RU" dirty="0"/>
              <a:t> </a:t>
            </a:r>
            <a:r>
              <a:rPr lang="ru-RU" dirty="0" err="1"/>
              <a:t>шығару</a:t>
            </a:r>
            <a:r>
              <a:rPr lang="ru-RU" dirty="0"/>
              <a:t>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520271-647E-449E-98AF-E69867FFF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64" y="3046185"/>
            <a:ext cx="4183966" cy="151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57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DF8B7-1C96-427C-9615-79E4F87D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E5549A-EC4E-45A3-AD21-A3974E9A8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Циклы являются управляющими конструкциями, позволяя в зависимости от определенных условий выполнять некоторое действие множество раз. В C# имеются следующие виды циклов:</a:t>
            </a:r>
          </a:p>
          <a:p>
            <a:r>
              <a:rPr lang="ru-RU" dirty="0"/>
              <a:t>for</a:t>
            </a:r>
          </a:p>
          <a:p>
            <a:r>
              <a:rPr lang="ru-RU" dirty="0" err="1"/>
              <a:t>foreach</a:t>
            </a:r>
            <a:endParaRPr lang="ru-RU" dirty="0"/>
          </a:p>
          <a:p>
            <a:r>
              <a:rPr lang="ru-RU" dirty="0" err="1"/>
              <a:t>while</a:t>
            </a:r>
            <a:endParaRPr lang="ru-RU" dirty="0"/>
          </a:p>
          <a:p>
            <a:r>
              <a:rPr lang="ru-RU" dirty="0" err="1"/>
              <a:t>do</a:t>
            </a:r>
            <a:r>
              <a:rPr lang="ru-RU" dirty="0"/>
              <a:t>...</a:t>
            </a:r>
            <a:r>
              <a:rPr lang="ru-RU" dirty="0" err="1"/>
              <a:t>while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799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01CED-0672-4F7E-843B-71E8F14A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</a:t>
            </a:r>
            <a:r>
              <a:rPr lang="en-US" dirty="0"/>
              <a:t> for</a:t>
            </a:r>
            <a:r>
              <a:rPr lang="ru-RU" dirty="0"/>
              <a:t>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3A67063-A696-407A-B7A3-A41247FFF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1793"/>
            <a:ext cx="7490387" cy="140054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EABBD9-2749-4019-8010-7886FDD11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32591"/>
            <a:ext cx="3987018" cy="173281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ECC0CC5-CCA0-4005-B075-2F4DFF41E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965668"/>
            <a:ext cx="9100509" cy="173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82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0C69EF-CEF7-42BD-ABB8-C42179C7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цикл </a:t>
            </a:r>
            <a:r>
              <a:rPr lang="en-US" dirty="0"/>
              <a:t>for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0B73C78-4514-400F-95D4-C964B31C1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196" y="4281916"/>
            <a:ext cx="10784575" cy="126075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1BF77C-A065-4BE1-A682-DE6F5DE56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765571" cy="228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0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B4507-8D78-47DA-9B7D-7CFB82BE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Цикл </a:t>
            </a:r>
            <a:r>
              <a:rPr lang="en-US" b="1" dirty="0" err="1"/>
              <a:t>do..while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D65166-1517-4054-93FD-6A56713C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77997" cy="1001981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В цикле </a:t>
            </a:r>
            <a:r>
              <a:rPr lang="ru-RU" dirty="0" err="1"/>
              <a:t>do</a:t>
            </a:r>
            <a:r>
              <a:rPr lang="ru-RU" dirty="0"/>
              <a:t> сначала выполняется код цикла, а потом происходит проверка условия в инструкции </a:t>
            </a:r>
            <a:r>
              <a:rPr lang="ru-RU" dirty="0" err="1"/>
              <a:t>while</a:t>
            </a:r>
            <a:r>
              <a:rPr lang="ru-RU" dirty="0"/>
              <a:t>. И пока это условие истинно, цикл повторяется.</a:t>
            </a:r>
          </a:p>
          <a:p>
            <a:r>
              <a:rPr lang="ru-RU" dirty="0"/>
              <a:t>(цикл с предусловием)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5CA242-C963-4CFC-BFD7-BAE87C73F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8794"/>
            <a:ext cx="3223012" cy="39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03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D37F2-7560-4BB8-96D1-50844010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Цикл </a:t>
            </a:r>
            <a:r>
              <a:rPr lang="en-US" b="1" dirty="0" err="1"/>
              <a:t>do..while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9AF94A-7E01-4769-9E76-751C2A129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4184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Здесь код цикла сработает 6 раз, пока i не станет равным нулю. Но важно отметить, что цикл </a:t>
            </a:r>
            <a:r>
              <a:rPr lang="ru-RU" dirty="0" err="1"/>
              <a:t>do</a:t>
            </a:r>
            <a:r>
              <a:rPr lang="ru-RU" dirty="0"/>
              <a:t> гарантирует хотя бы </a:t>
            </a:r>
            <a:r>
              <a:rPr lang="ru-RU" dirty="0" err="1"/>
              <a:t>единократное</a:t>
            </a:r>
            <a:r>
              <a:rPr lang="ru-RU" dirty="0"/>
              <a:t> выполнение действий, даже если условие в инструкции </a:t>
            </a:r>
            <a:r>
              <a:rPr lang="ru-RU" dirty="0" err="1"/>
              <a:t>while</a:t>
            </a:r>
            <a:r>
              <a:rPr lang="ru-RU" dirty="0"/>
              <a:t> не будет истинно. То есть мы можем написать: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4FCA8C-A090-4680-8EF7-AE97E0615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04745"/>
            <a:ext cx="4304478" cy="269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5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654CE-E19A-4E1B-9855-9B1ADD6E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Цикл </a:t>
            </a:r>
            <a:r>
              <a:rPr lang="en-US" b="1" dirty="0"/>
              <a:t>while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59D28F-468B-4D1F-B345-9CDC20EF8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6387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В отличие от цикла </a:t>
            </a:r>
            <a:r>
              <a:rPr lang="ru-RU" dirty="0" err="1"/>
              <a:t>do</a:t>
            </a:r>
            <a:r>
              <a:rPr lang="ru-RU" dirty="0"/>
              <a:t> цикл </a:t>
            </a:r>
            <a:r>
              <a:rPr lang="ru-RU" b="1" dirty="0" err="1"/>
              <a:t>while</a:t>
            </a:r>
            <a:r>
              <a:rPr lang="ru-RU" dirty="0"/>
              <a:t> сразу проверяет истинность некоторого условия, и если условие истинно, то код цикла выполняется:</a:t>
            </a:r>
          </a:p>
          <a:p>
            <a:r>
              <a:rPr lang="ru-RU" dirty="0"/>
              <a:t>(цикл </a:t>
            </a:r>
            <a:r>
              <a:rPr lang="ru-RU"/>
              <a:t>с постусловием)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BA4F0B-F134-49D7-BEAB-7C771BA77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2013"/>
            <a:ext cx="3283791" cy="343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1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C8E57-6296-4C9A-B2F5-D997E279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Цикл </a:t>
            </a:r>
            <a:r>
              <a:rPr lang="en-US" b="1" dirty="0"/>
              <a:t>foreach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9ABA8C-3A6C-4345-A640-94CFA4473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7747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Цикл </a:t>
            </a:r>
            <a:r>
              <a:rPr lang="ru-RU" dirty="0" err="1"/>
              <a:t>foreach</a:t>
            </a:r>
            <a:r>
              <a:rPr lang="ru-RU" dirty="0"/>
              <a:t> предназначен для перебора набора или коллекции элементов. Его общее определение: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3BC324-494C-42FE-8AE9-BF1FBF603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8308"/>
            <a:ext cx="5413367" cy="1229629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83E7A968-B798-4DD8-9567-29E98609E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79" y="4359789"/>
            <a:ext cx="12009121" cy="1477328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После оператора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в скобках сначала идет определение переменной. Затем ключевое слово 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и далее коллекция, элементы которой надо перебрать.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При выполнении цикл последовательно перебирает элементы коллекции и помещает их в переменную, и таким образом в блоке цикла мы можем выполнить с ними некоторые действия.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460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D6D77B-D106-4348-8390-174C547A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Цикл </a:t>
            </a:r>
            <a:r>
              <a:rPr lang="en-US" b="1" dirty="0"/>
              <a:t>foreach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493BD2-340C-4960-9E0B-40B14B8D7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ru-RU" dirty="0"/>
              <a:t>Например, возьмем строку. Строка по сути - это коллекция символов. И .NET позволяет перебрать все элементы строки - ее символы с помощью цикла </a:t>
            </a:r>
            <a:r>
              <a:rPr lang="ru-RU" b="1" dirty="0" err="1"/>
              <a:t>foreach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47FFD1-A8D8-486B-A65A-DFBF2C1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91" y="3151188"/>
            <a:ext cx="4183966" cy="1511389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4E02C56-8D6E-4898-A467-F71560149B7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11590" y="4922748"/>
            <a:ext cx="10894256" cy="1200329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Здесь цикл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foreach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пробегается по всем символам строки 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Tom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 и каждый символ помещает в символьную переменную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В блоке цикла значение переменной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выводится на консоль. Поскольку в строке 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Tom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 три символа, то цикл выполнится три раза. Консольный вывод программы: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1047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458</Words>
  <Application>Microsoft Office PowerPoint</Application>
  <PresentationFormat>Широкоэкранный</PresentationFormat>
  <Paragraphs>44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Verdana</vt:lpstr>
      <vt:lpstr>Тема Office</vt:lpstr>
      <vt:lpstr>Циклы</vt:lpstr>
      <vt:lpstr>Циклы</vt:lpstr>
      <vt:lpstr>Цикл for </vt:lpstr>
      <vt:lpstr> цикл for</vt:lpstr>
      <vt:lpstr>Цикл do..while</vt:lpstr>
      <vt:lpstr>Цикл do..while </vt:lpstr>
      <vt:lpstr>Цикл while</vt:lpstr>
      <vt:lpstr>Цикл foreach</vt:lpstr>
      <vt:lpstr>Цикл foreach</vt:lpstr>
      <vt:lpstr>Циклдар</vt:lpstr>
      <vt:lpstr>Цикл for </vt:lpstr>
      <vt:lpstr> цикл for</vt:lpstr>
      <vt:lpstr>Цикл do..while</vt:lpstr>
      <vt:lpstr>Цикл do..while</vt:lpstr>
      <vt:lpstr>Цикл while</vt:lpstr>
      <vt:lpstr>Цикл foreach</vt:lpstr>
      <vt:lpstr>Цикл foreach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</dc:title>
  <dc:creator>Temirlan Sarsembai</dc:creator>
  <cp:lastModifiedBy>Temirlan Sarsembai</cp:lastModifiedBy>
  <cp:revision>8</cp:revision>
  <dcterms:created xsi:type="dcterms:W3CDTF">2022-04-05T08:35:13Z</dcterms:created>
  <dcterms:modified xsi:type="dcterms:W3CDTF">2022-04-06T09:16:02Z</dcterms:modified>
</cp:coreProperties>
</file>