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62" r:id="rId5"/>
    <p:sldId id="263" r:id="rId6"/>
    <p:sldId id="259" r:id="rId7"/>
    <p:sldId id="264" r:id="rId8"/>
    <p:sldId id="265" r:id="rId9"/>
    <p:sldId id="266" r:id="rId10"/>
    <p:sldId id="267" r:id="rId11"/>
  </p:sldIdLst>
  <p:sldSz cx="9144000" cy="5143500" type="screen16x9"/>
  <p:notesSz cx="6858000" cy="9144000"/>
  <p:embeddedFontLst>
    <p:embeddedFont>
      <p:font typeface="Lato" panose="020B0604020202020204" charset="0"/>
      <p:regular r:id="rId13"/>
      <p:bold r:id="rId14"/>
      <p:italic r:id="rId15"/>
      <p:boldItalic r:id="rId16"/>
    </p:embeddedFont>
    <p:embeddedFont>
      <p:font typeface="Raleway"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5" d="100"/>
          <a:sy n="85" d="100"/>
        </p:scale>
        <p:origin x="882"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291440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238971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81670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902366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886487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311076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cxnSp>
        <p:nvCxnSpPr>
          <p:cNvPr id="10" name="Shape 10"/>
          <p:cNvCxnSpPr/>
          <p:nvPr/>
        </p:nvCxnSpPr>
        <p:spPr>
          <a:xfrm>
            <a:off x="2477724" y="415650"/>
            <a:ext cx="6244199" cy="0"/>
          </a:xfrm>
          <a:prstGeom prst="straightConnector1">
            <a:avLst/>
          </a:prstGeom>
          <a:noFill/>
          <a:ln w="38100" cap="flat" cmpd="sng">
            <a:solidFill>
              <a:schemeClr val="lt1"/>
            </a:solidFill>
            <a:prstDash val="solid"/>
            <a:round/>
            <a:headEnd type="none" w="med" len="med"/>
            <a:tailEnd type="none" w="med" len="med"/>
          </a:ln>
        </p:spPr>
      </p:cxnSp>
      <p:cxnSp>
        <p:nvCxnSpPr>
          <p:cNvPr id="11" name="Shape 11"/>
          <p:cNvCxnSpPr/>
          <p:nvPr/>
        </p:nvCxnSpPr>
        <p:spPr>
          <a:xfrm>
            <a:off x="2477724" y="4740000"/>
            <a:ext cx="6244199" cy="0"/>
          </a:xfrm>
          <a:prstGeom prst="straightConnector1">
            <a:avLst/>
          </a:prstGeom>
          <a:noFill/>
          <a:ln w="19050" cap="flat" cmpd="sng">
            <a:solidFill>
              <a:schemeClr val="lt1"/>
            </a:solidFill>
            <a:prstDash val="solid"/>
            <a:round/>
            <a:headEnd type="none" w="med" len="med"/>
            <a:tailEnd type="none" w="med" len="med"/>
          </a:ln>
        </p:spPr>
      </p:cxnSp>
      <p:cxnSp>
        <p:nvCxnSpPr>
          <p:cNvPr id="12" name="Shape 12"/>
          <p:cNvCxnSpPr/>
          <p:nvPr/>
        </p:nvCxnSpPr>
        <p:spPr>
          <a:xfrm>
            <a:off x="425198" y="415650"/>
            <a:ext cx="183299" cy="0"/>
          </a:xfrm>
          <a:prstGeom prst="straightConnector1">
            <a:avLst/>
          </a:prstGeom>
          <a:noFill/>
          <a:ln w="19050" cap="flat" cmpd="sng">
            <a:solidFill>
              <a:schemeClr val="lt1"/>
            </a:solidFill>
            <a:prstDash val="solid"/>
            <a:round/>
            <a:headEnd type="none" w="med" len="med"/>
            <a:tailEnd type="none" w="med" len="med"/>
          </a:ln>
        </p:spPr>
      </p:cxnSp>
      <p:sp>
        <p:nvSpPr>
          <p:cNvPr id="13" name="Shape 13"/>
          <p:cNvSpPr txBox="1">
            <a:spLocks noGrp="1"/>
          </p:cNvSpPr>
          <p:nvPr>
            <p:ph type="ctrTitle"/>
          </p:nvPr>
        </p:nvSpPr>
        <p:spPr>
          <a:xfrm>
            <a:off x="2371725" y="630225"/>
            <a:ext cx="6331500" cy="1541999"/>
          </a:xfrm>
          <a:prstGeom prst="rect">
            <a:avLst/>
          </a:prstGeom>
        </p:spPr>
        <p:txBody>
          <a:bodyPr lIns="91425" tIns="91425" rIns="91425" bIns="91425" anchor="t" anchorCtr="0"/>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a:endParaRPr/>
          </a:p>
        </p:txBody>
      </p:sp>
      <p:sp>
        <p:nvSpPr>
          <p:cNvPr id="14" name="Shape 14"/>
          <p:cNvSpPr txBox="1">
            <a:spLocks noGrp="1"/>
          </p:cNvSpPr>
          <p:nvPr>
            <p:ph type="subTitle" idx="1"/>
          </p:nvPr>
        </p:nvSpPr>
        <p:spPr>
          <a:xfrm>
            <a:off x="2390266" y="3238450"/>
            <a:ext cx="6331500" cy="1241699"/>
          </a:xfrm>
          <a:prstGeom prst="rect">
            <a:avLst/>
          </a:prstGeom>
        </p:spPr>
        <p:txBody>
          <a:bodyPr lIns="91425" tIns="91425" rIns="91425" bIns="91425" anchor="b" anchorCtr="0"/>
          <a:lstStyle>
            <a:lvl1pPr lvl="0" rtl="0">
              <a:lnSpc>
                <a:spcPct val="100000"/>
              </a:lnSpc>
              <a:spcBef>
                <a:spcPts val="0"/>
              </a:spcBef>
              <a:spcAft>
                <a:spcPts val="0"/>
              </a:spcAft>
              <a:buClr>
                <a:schemeClr val="lt1"/>
              </a:buClr>
              <a:buNone/>
              <a:defRPr>
                <a:solidFill>
                  <a:schemeClr val="lt1"/>
                </a:solidFill>
              </a:defRPr>
            </a:lvl1pPr>
            <a:lvl2pPr lvl="1" rtl="0">
              <a:lnSpc>
                <a:spcPct val="100000"/>
              </a:lnSpc>
              <a:spcBef>
                <a:spcPts val="0"/>
              </a:spcBef>
              <a:spcAft>
                <a:spcPts val="0"/>
              </a:spcAft>
              <a:buClr>
                <a:schemeClr val="lt1"/>
              </a:buClr>
              <a:buSzPct val="100000"/>
              <a:buNone/>
              <a:defRPr sz="1800">
                <a:solidFill>
                  <a:schemeClr val="lt1"/>
                </a:solidFill>
              </a:defRPr>
            </a:lvl2pPr>
            <a:lvl3pPr lvl="2" rtl="0">
              <a:lnSpc>
                <a:spcPct val="100000"/>
              </a:lnSpc>
              <a:spcBef>
                <a:spcPts val="0"/>
              </a:spcBef>
              <a:spcAft>
                <a:spcPts val="0"/>
              </a:spcAft>
              <a:buClr>
                <a:schemeClr val="lt1"/>
              </a:buClr>
              <a:buSzPct val="100000"/>
              <a:buNone/>
              <a:defRPr sz="1800">
                <a:solidFill>
                  <a:schemeClr val="lt1"/>
                </a:solidFill>
              </a:defRPr>
            </a:lvl3pPr>
            <a:lvl4pPr lvl="3" rtl="0">
              <a:lnSpc>
                <a:spcPct val="100000"/>
              </a:lnSpc>
              <a:spcBef>
                <a:spcPts val="0"/>
              </a:spcBef>
              <a:spcAft>
                <a:spcPts val="0"/>
              </a:spcAft>
              <a:buClr>
                <a:schemeClr val="lt1"/>
              </a:buClr>
              <a:buSzPct val="100000"/>
              <a:buNone/>
              <a:defRPr sz="1800">
                <a:solidFill>
                  <a:schemeClr val="lt1"/>
                </a:solidFill>
              </a:defRPr>
            </a:lvl4pPr>
            <a:lvl5pPr lvl="4" rtl="0">
              <a:lnSpc>
                <a:spcPct val="100000"/>
              </a:lnSpc>
              <a:spcBef>
                <a:spcPts val="0"/>
              </a:spcBef>
              <a:spcAft>
                <a:spcPts val="0"/>
              </a:spcAft>
              <a:buClr>
                <a:schemeClr val="lt1"/>
              </a:buClr>
              <a:buSzPct val="100000"/>
              <a:buNone/>
              <a:defRPr sz="1800">
                <a:solidFill>
                  <a:schemeClr val="lt1"/>
                </a:solidFill>
              </a:defRPr>
            </a:lvl5pPr>
            <a:lvl6pPr lvl="5" rtl="0">
              <a:lnSpc>
                <a:spcPct val="100000"/>
              </a:lnSpc>
              <a:spcBef>
                <a:spcPts val="0"/>
              </a:spcBef>
              <a:spcAft>
                <a:spcPts val="0"/>
              </a:spcAft>
              <a:buClr>
                <a:schemeClr val="lt1"/>
              </a:buClr>
              <a:buSzPct val="100000"/>
              <a:buNone/>
              <a:defRPr sz="1800">
                <a:solidFill>
                  <a:schemeClr val="lt1"/>
                </a:solidFill>
              </a:defRPr>
            </a:lvl6pPr>
            <a:lvl7pPr lvl="6" rtl="0">
              <a:lnSpc>
                <a:spcPct val="100000"/>
              </a:lnSpc>
              <a:spcBef>
                <a:spcPts val="0"/>
              </a:spcBef>
              <a:spcAft>
                <a:spcPts val="0"/>
              </a:spcAft>
              <a:buClr>
                <a:schemeClr val="lt1"/>
              </a:buClr>
              <a:buSzPct val="100000"/>
              <a:buNone/>
              <a:defRPr sz="1800">
                <a:solidFill>
                  <a:schemeClr val="lt1"/>
                </a:solidFill>
              </a:defRPr>
            </a:lvl7pPr>
            <a:lvl8pPr lvl="7" rtl="0">
              <a:lnSpc>
                <a:spcPct val="100000"/>
              </a:lnSpc>
              <a:spcBef>
                <a:spcPts val="0"/>
              </a:spcBef>
              <a:spcAft>
                <a:spcPts val="0"/>
              </a:spcAft>
              <a:buClr>
                <a:schemeClr val="lt1"/>
              </a:buClr>
              <a:buSzPct val="100000"/>
              <a:buNone/>
              <a:defRPr sz="1800">
                <a:solidFill>
                  <a:schemeClr val="lt1"/>
                </a:solidFill>
              </a:defRPr>
            </a:lvl8pPr>
            <a:lvl9pPr lvl="8" rtl="0">
              <a:lnSpc>
                <a:spcPct val="100000"/>
              </a:lnSpc>
              <a:spcBef>
                <a:spcPts val="0"/>
              </a:spcBef>
              <a:spcAft>
                <a:spcPts val="0"/>
              </a:spcAft>
              <a:buClr>
                <a:schemeClr val="lt1"/>
              </a:buClr>
              <a:buSzPct val="100000"/>
              <a:buNone/>
              <a:defRPr sz="1800">
                <a:solidFill>
                  <a:schemeClr val="lt1"/>
                </a:solidFill>
              </a:defRPr>
            </a:lvl9pPr>
          </a:lstStyle>
          <a:p>
            <a:endParaRPr/>
          </a:p>
        </p:txBody>
      </p:sp>
      <p:sp>
        <p:nvSpPr>
          <p:cNvPr id="15" name="Shape 15"/>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‹nº›</a:t>
            </a:fld>
            <a:endParaRPr lang="en">
              <a:solidFill>
                <a:schemeClr val="l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60"/>
        <p:cNvGrpSpPr/>
        <p:nvPr/>
      </p:nvGrpSpPr>
      <p:grpSpPr>
        <a:xfrm>
          <a:off x="0" y="0"/>
          <a:ext cx="0" cy="0"/>
          <a:chOff x="0" y="0"/>
          <a:chExt cx="0" cy="0"/>
        </a:xfrm>
      </p:grpSpPr>
      <p:cxnSp>
        <p:nvCxnSpPr>
          <p:cNvPr id="61" name="Shape 61"/>
          <p:cNvCxnSpPr/>
          <p:nvPr/>
        </p:nvCxnSpPr>
        <p:spPr>
          <a:xfrm>
            <a:off x="425200" y="4740000"/>
            <a:ext cx="8296799" cy="0"/>
          </a:xfrm>
          <a:prstGeom prst="straightConnector1">
            <a:avLst/>
          </a:prstGeom>
          <a:noFill/>
          <a:ln w="19050" cap="flat" cmpd="sng">
            <a:solidFill>
              <a:schemeClr val="dk2"/>
            </a:solidFill>
            <a:prstDash val="solid"/>
            <a:round/>
            <a:headEnd type="none" w="med" len="med"/>
            <a:tailEnd type="none" w="med" len="med"/>
          </a:ln>
        </p:spPr>
      </p:cxnSp>
      <p:cxnSp>
        <p:nvCxnSpPr>
          <p:cNvPr id="62" name="Shape 62"/>
          <p:cNvCxnSpPr/>
          <p:nvPr/>
        </p:nvCxnSpPr>
        <p:spPr>
          <a:xfrm>
            <a:off x="425200" y="415650"/>
            <a:ext cx="8296799" cy="0"/>
          </a:xfrm>
          <a:prstGeom prst="straightConnector1">
            <a:avLst/>
          </a:prstGeom>
          <a:noFill/>
          <a:ln w="38100" cap="flat" cmpd="sng">
            <a:solidFill>
              <a:schemeClr val="dk2"/>
            </a:solidFill>
            <a:prstDash val="solid"/>
            <a:round/>
            <a:headEnd type="none" w="med" len="med"/>
            <a:tailEnd type="none" w="med" len="med"/>
          </a:ln>
        </p:spPr>
      </p:cxnSp>
      <p:sp>
        <p:nvSpPr>
          <p:cNvPr id="63" name="Shape 63"/>
          <p:cNvSpPr txBox="1">
            <a:spLocks noGrp="1"/>
          </p:cNvSpPr>
          <p:nvPr>
            <p:ph type="title"/>
          </p:nvPr>
        </p:nvSpPr>
        <p:spPr>
          <a:xfrm>
            <a:off x="853950" y="1304850"/>
            <a:ext cx="7436099" cy="1538399"/>
          </a:xfrm>
          <a:prstGeom prst="rect">
            <a:avLst/>
          </a:prstGeom>
        </p:spPr>
        <p:txBody>
          <a:bodyPr lIns="91425" tIns="91425" rIns="91425" bIns="91425" anchor="ctr" anchorCtr="0"/>
          <a:lstStyle>
            <a:lvl1pPr lvl="0" algn="ctr" rtl="0">
              <a:spcBef>
                <a:spcPts val="0"/>
              </a:spcBef>
              <a:buClr>
                <a:schemeClr val="dk1"/>
              </a:buClr>
              <a:buSzPct val="100000"/>
              <a:buFont typeface="Lato"/>
              <a:defRPr sz="9600">
                <a:solidFill>
                  <a:schemeClr val="dk1"/>
                </a:solidFill>
                <a:latin typeface="Lato"/>
                <a:ea typeface="Lato"/>
                <a:cs typeface="Lato"/>
                <a:sym typeface="Lato"/>
              </a:defRPr>
            </a:lvl1pPr>
            <a:lvl2pPr lvl="1" algn="ctr" rtl="0">
              <a:spcBef>
                <a:spcPts val="0"/>
              </a:spcBef>
              <a:buClr>
                <a:schemeClr val="dk1"/>
              </a:buClr>
              <a:buSzPct val="100000"/>
              <a:buFont typeface="Lato"/>
              <a:defRPr sz="9600">
                <a:solidFill>
                  <a:schemeClr val="dk1"/>
                </a:solidFill>
                <a:latin typeface="Lato"/>
                <a:ea typeface="Lato"/>
                <a:cs typeface="Lato"/>
                <a:sym typeface="Lato"/>
              </a:defRPr>
            </a:lvl2pPr>
            <a:lvl3pPr lvl="2" algn="ctr" rtl="0">
              <a:spcBef>
                <a:spcPts val="0"/>
              </a:spcBef>
              <a:buClr>
                <a:schemeClr val="dk1"/>
              </a:buClr>
              <a:buSzPct val="100000"/>
              <a:buFont typeface="Lato"/>
              <a:defRPr sz="9600">
                <a:solidFill>
                  <a:schemeClr val="dk1"/>
                </a:solidFill>
                <a:latin typeface="Lato"/>
                <a:ea typeface="Lato"/>
                <a:cs typeface="Lato"/>
                <a:sym typeface="Lato"/>
              </a:defRPr>
            </a:lvl3pPr>
            <a:lvl4pPr lvl="3" algn="ctr" rtl="0">
              <a:spcBef>
                <a:spcPts val="0"/>
              </a:spcBef>
              <a:buClr>
                <a:schemeClr val="dk1"/>
              </a:buClr>
              <a:buSzPct val="100000"/>
              <a:buFont typeface="Lato"/>
              <a:defRPr sz="9600">
                <a:solidFill>
                  <a:schemeClr val="dk1"/>
                </a:solidFill>
                <a:latin typeface="Lato"/>
                <a:ea typeface="Lato"/>
                <a:cs typeface="Lato"/>
                <a:sym typeface="Lato"/>
              </a:defRPr>
            </a:lvl4pPr>
            <a:lvl5pPr lvl="4" algn="ctr" rtl="0">
              <a:spcBef>
                <a:spcPts val="0"/>
              </a:spcBef>
              <a:buClr>
                <a:schemeClr val="dk1"/>
              </a:buClr>
              <a:buSzPct val="100000"/>
              <a:buFont typeface="Lato"/>
              <a:defRPr sz="9600">
                <a:solidFill>
                  <a:schemeClr val="dk1"/>
                </a:solidFill>
                <a:latin typeface="Lato"/>
                <a:ea typeface="Lato"/>
                <a:cs typeface="Lato"/>
                <a:sym typeface="Lato"/>
              </a:defRPr>
            </a:lvl5pPr>
            <a:lvl6pPr lvl="5" algn="ctr" rtl="0">
              <a:spcBef>
                <a:spcPts val="0"/>
              </a:spcBef>
              <a:buClr>
                <a:schemeClr val="dk1"/>
              </a:buClr>
              <a:buSzPct val="100000"/>
              <a:buFont typeface="Lato"/>
              <a:defRPr sz="9600">
                <a:solidFill>
                  <a:schemeClr val="dk1"/>
                </a:solidFill>
                <a:latin typeface="Lato"/>
                <a:ea typeface="Lato"/>
                <a:cs typeface="Lato"/>
                <a:sym typeface="Lato"/>
              </a:defRPr>
            </a:lvl6pPr>
            <a:lvl7pPr lvl="6" algn="ctr" rtl="0">
              <a:spcBef>
                <a:spcPts val="0"/>
              </a:spcBef>
              <a:buClr>
                <a:schemeClr val="dk1"/>
              </a:buClr>
              <a:buSzPct val="100000"/>
              <a:buFont typeface="Lato"/>
              <a:defRPr sz="9600">
                <a:solidFill>
                  <a:schemeClr val="dk1"/>
                </a:solidFill>
                <a:latin typeface="Lato"/>
                <a:ea typeface="Lato"/>
                <a:cs typeface="Lato"/>
                <a:sym typeface="Lato"/>
              </a:defRPr>
            </a:lvl7pPr>
            <a:lvl8pPr lvl="7" algn="ctr" rtl="0">
              <a:spcBef>
                <a:spcPts val="0"/>
              </a:spcBef>
              <a:buClr>
                <a:schemeClr val="dk1"/>
              </a:buClr>
              <a:buSzPct val="100000"/>
              <a:buFont typeface="Lato"/>
              <a:defRPr sz="9600">
                <a:solidFill>
                  <a:schemeClr val="dk1"/>
                </a:solidFill>
                <a:latin typeface="Lato"/>
                <a:ea typeface="Lato"/>
                <a:cs typeface="Lato"/>
                <a:sym typeface="Lato"/>
              </a:defRPr>
            </a:lvl8pPr>
            <a:lvl9pPr lvl="8" algn="ctr" rtl="0">
              <a:spcBef>
                <a:spcPts val="0"/>
              </a:spcBef>
              <a:buClr>
                <a:schemeClr val="dk1"/>
              </a:buClr>
              <a:buSzPct val="100000"/>
              <a:buFont typeface="Lato"/>
              <a:defRPr sz="9600">
                <a:solidFill>
                  <a:schemeClr val="dk1"/>
                </a:solidFill>
                <a:latin typeface="Lato"/>
                <a:ea typeface="Lato"/>
                <a:cs typeface="Lato"/>
                <a:sym typeface="Lato"/>
              </a:defRPr>
            </a:lvl9pPr>
          </a:lstStyle>
          <a:p>
            <a:endParaRPr/>
          </a:p>
        </p:txBody>
      </p:sp>
      <p:sp>
        <p:nvSpPr>
          <p:cNvPr id="64" name="Shape 64"/>
          <p:cNvSpPr txBox="1">
            <a:spLocks noGrp="1"/>
          </p:cNvSpPr>
          <p:nvPr>
            <p:ph type="body" idx="1"/>
          </p:nvPr>
        </p:nvSpPr>
        <p:spPr>
          <a:xfrm>
            <a:off x="853950" y="2919450"/>
            <a:ext cx="7436099" cy="1071599"/>
          </a:xfrm>
          <a:prstGeom prst="rect">
            <a:avLst/>
          </a:prstGeom>
        </p:spPr>
        <p:txBody>
          <a:bodyPr lIns="91425" tIns="91425" rIns="91425" bIns="91425" anchor="t" anchorCtr="0"/>
          <a:lstStyle>
            <a:lvl1pPr lvl="0" algn="ctr" rtl="0">
              <a:spcBef>
                <a:spcPts val="0"/>
              </a:spcBef>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algn="ctr" rtl="0">
              <a:spcBef>
                <a:spcPts val="0"/>
              </a:spcBef>
              <a:defRPr/>
            </a:lvl6pPr>
            <a:lvl7pPr lvl="6" algn="ctr" rtl="0">
              <a:spcBef>
                <a:spcPts val="0"/>
              </a:spcBef>
              <a:defRPr/>
            </a:lvl7pPr>
            <a:lvl8pPr lvl="7" algn="ctr" rtl="0">
              <a:spcBef>
                <a:spcPts val="0"/>
              </a:spcBef>
              <a:defRPr/>
            </a:lvl8pPr>
            <a:lvl9pPr lvl="8" algn="ctr" rtl="0">
              <a:spcBef>
                <a:spcPts val="0"/>
              </a:spcBef>
              <a:defRPr/>
            </a:lvl9pPr>
          </a:lstStyle>
          <a:p>
            <a:endParaRPr/>
          </a:p>
        </p:txBody>
      </p:sp>
      <p:sp>
        <p:nvSpPr>
          <p:cNvPr id="65" name="Shape 65"/>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‹nº›</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6"/>
        <p:cNvGrpSpPr/>
        <p:nvPr/>
      </p:nvGrpSpPr>
      <p:grpSpPr>
        <a:xfrm>
          <a:off x="0" y="0"/>
          <a:ext cx="0" cy="0"/>
          <a:chOff x="0" y="0"/>
          <a:chExt cx="0" cy="0"/>
        </a:xfrm>
      </p:grpSpPr>
      <p:sp>
        <p:nvSpPr>
          <p:cNvPr id="67" name="Shape 67"/>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‹nº›</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6"/>
        <p:cNvGrpSpPr/>
        <p:nvPr/>
      </p:nvGrpSpPr>
      <p:grpSpPr>
        <a:xfrm>
          <a:off x="0" y="0"/>
          <a:ext cx="0" cy="0"/>
          <a:chOff x="0" y="0"/>
          <a:chExt cx="0" cy="0"/>
        </a:xfrm>
      </p:grpSpPr>
      <p:cxnSp>
        <p:nvCxnSpPr>
          <p:cNvPr id="17" name="Shape 17"/>
          <p:cNvCxnSpPr/>
          <p:nvPr/>
        </p:nvCxnSpPr>
        <p:spPr>
          <a:xfrm>
            <a:off x="425200" y="415650"/>
            <a:ext cx="8296799" cy="0"/>
          </a:xfrm>
          <a:prstGeom prst="straightConnector1">
            <a:avLst/>
          </a:prstGeom>
          <a:noFill/>
          <a:ln w="38100" cap="flat" cmpd="sng">
            <a:solidFill>
              <a:schemeClr val="lt1"/>
            </a:solidFill>
            <a:prstDash val="solid"/>
            <a:round/>
            <a:headEnd type="none" w="med" len="med"/>
            <a:tailEnd type="none" w="med" len="med"/>
          </a:ln>
        </p:spPr>
      </p:cxnSp>
      <p:cxnSp>
        <p:nvCxnSpPr>
          <p:cNvPr id="18" name="Shape 18"/>
          <p:cNvCxnSpPr/>
          <p:nvPr/>
        </p:nvCxnSpPr>
        <p:spPr>
          <a:xfrm>
            <a:off x="425200" y="4740000"/>
            <a:ext cx="8296799" cy="0"/>
          </a:xfrm>
          <a:prstGeom prst="straightConnector1">
            <a:avLst/>
          </a:prstGeom>
          <a:noFill/>
          <a:ln w="19050" cap="flat" cmpd="sng">
            <a:solidFill>
              <a:schemeClr val="lt1"/>
            </a:solidFill>
            <a:prstDash val="solid"/>
            <a:round/>
            <a:headEnd type="none" w="med" len="med"/>
            <a:tailEnd type="none" w="med" len="med"/>
          </a:ln>
        </p:spPr>
      </p:cxnSp>
      <p:sp>
        <p:nvSpPr>
          <p:cNvPr id="19" name="Shape 19"/>
          <p:cNvSpPr txBox="1">
            <a:spLocks noGrp="1"/>
          </p:cNvSpPr>
          <p:nvPr>
            <p:ph type="title"/>
          </p:nvPr>
        </p:nvSpPr>
        <p:spPr>
          <a:xfrm>
            <a:off x="406425" y="1806825"/>
            <a:ext cx="8296799" cy="1541999"/>
          </a:xfrm>
          <a:prstGeom prst="rect">
            <a:avLst/>
          </a:prstGeom>
        </p:spPr>
        <p:txBody>
          <a:bodyPr lIns="91425" tIns="91425" rIns="91425" bIns="91425" anchor="ctr" anchorCtr="0"/>
          <a:lstStyle>
            <a:lvl1pPr lvl="0" algn="ctr" rtl="0">
              <a:spcBef>
                <a:spcPts val="0"/>
              </a:spcBef>
              <a:buClr>
                <a:schemeClr val="lt1"/>
              </a:buClr>
              <a:buSzPct val="100000"/>
              <a:defRPr sz="4800">
                <a:solidFill>
                  <a:schemeClr val="lt1"/>
                </a:solidFill>
              </a:defRPr>
            </a:lvl1pPr>
            <a:lvl2pPr lvl="1" algn="ctr" rtl="0">
              <a:spcBef>
                <a:spcPts val="0"/>
              </a:spcBef>
              <a:buClr>
                <a:schemeClr val="lt1"/>
              </a:buClr>
              <a:buSzPct val="100000"/>
              <a:defRPr sz="4800">
                <a:solidFill>
                  <a:schemeClr val="lt1"/>
                </a:solidFill>
              </a:defRPr>
            </a:lvl2pPr>
            <a:lvl3pPr lvl="2" algn="ctr" rtl="0">
              <a:spcBef>
                <a:spcPts val="0"/>
              </a:spcBef>
              <a:buClr>
                <a:schemeClr val="lt1"/>
              </a:buClr>
              <a:buSzPct val="100000"/>
              <a:defRPr sz="4800">
                <a:solidFill>
                  <a:schemeClr val="lt1"/>
                </a:solidFill>
              </a:defRPr>
            </a:lvl3pPr>
            <a:lvl4pPr lvl="3" algn="ctr" rtl="0">
              <a:spcBef>
                <a:spcPts val="0"/>
              </a:spcBef>
              <a:buClr>
                <a:schemeClr val="lt1"/>
              </a:buClr>
              <a:buSzPct val="100000"/>
              <a:defRPr sz="4800">
                <a:solidFill>
                  <a:schemeClr val="lt1"/>
                </a:solidFill>
              </a:defRPr>
            </a:lvl4pPr>
            <a:lvl5pPr lvl="4" algn="ctr" rtl="0">
              <a:spcBef>
                <a:spcPts val="0"/>
              </a:spcBef>
              <a:buClr>
                <a:schemeClr val="lt1"/>
              </a:buClr>
              <a:buSzPct val="100000"/>
              <a:defRPr sz="4800">
                <a:solidFill>
                  <a:schemeClr val="lt1"/>
                </a:solidFill>
              </a:defRPr>
            </a:lvl5pPr>
            <a:lvl6pPr lvl="5" algn="ctr" rtl="0">
              <a:spcBef>
                <a:spcPts val="0"/>
              </a:spcBef>
              <a:buClr>
                <a:schemeClr val="lt1"/>
              </a:buClr>
              <a:buSzPct val="100000"/>
              <a:defRPr sz="4800">
                <a:solidFill>
                  <a:schemeClr val="lt1"/>
                </a:solidFill>
              </a:defRPr>
            </a:lvl6pPr>
            <a:lvl7pPr lvl="6" algn="ctr" rtl="0">
              <a:spcBef>
                <a:spcPts val="0"/>
              </a:spcBef>
              <a:buClr>
                <a:schemeClr val="lt1"/>
              </a:buClr>
              <a:buSzPct val="100000"/>
              <a:defRPr sz="4800">
                <a:solidFill>
                  <a:schemeClr val="lt1"/>
                </a:solidFill>
              </a:defRPr>
            </a:lvl7pPr>
            <a:lvl8pPr lvl="7" algn="ctr" rtl="0">
              <a:spcBef>
                <a:spcPts val="0"/>
              </a:spcBef>
              <a:buClr>
                <a:schemeClr val="lt1"/>
              </a:buClr>
              <a:buSzPct val="100000"/>
              <a:defRPr sz="4800">
                <a:solidFill>
                  <a:schemeClr val="lt1"/>
                </a:solidFill>
              </a:defRPr>
            </a:lvl8pPr>
            <a:lvl9pPr lvl="8" algn="ctr" rtl="0">
              <a:spcBef>
                <a:spcPts val="0"/>
              </a:spcBef>
              <a:buClr>
                <a:schemeClr val="lt1"/>
              </a:buClr>
              <a:buSzPct val="100000"/>
              <a:defRPr sz="4800">
                <a:solidFill>
                  <a:schemeClr val="lt1"/>
                </a:solidFill>
              </a:defRPr>
            </a:lvl9pPr>
          </a:lstStyle>
          <a:p>
            <a:endParaRPr/>
          </a:p>
        </p:txBody>
      </p:sp>
      <p:sp>
        <p:nvSpPr>
          <p:cNvPr id="20" name="Shape 20"/>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‹nº›</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1"/>
        <p:cNvGrpSpPr/>
        <p:nvPr/>
      </p:nvGrpSpPr>
      <p:grpSpPr>
        <a:xfrm>
          <a:off x="0" y="0"/>
          <a:ext cx="0" cy="0"/>
          <a:chOff x="0" y="0"/>
          <a:chExt cx="0" cy="0"/>
        </a:xfrm>
      </p:grpSpPr>
      <p:cxnSp>
        <p:nvCxnSpPr>
          <p:cNvPr id="22" name="Shape 22"/>
          <p:cNvCxnSpPr/>
          <p:nvPr/>
        </p:nvCxnSpPr>
        <p:spPr>
          <a:xfrm>
            <a:off x="2477724" y="415650"/>
            <a:ext cx="6244199" cy="0"/>
          </a:xfrm>
          <a:prstGeom prst="straightConnector1">
            <a:avLst/>
          </a:prstGeom>
          <a:noFill/>
          <a:ln w="38100" cap="flat" cmpd="sng">
            <a:solidFill>
              <a:schemeClr val="dk2"/>
            </a:solidFill>
            <a:prstDash val="solid"/>
            <a:round/>
            <a:headEnd type="none" w="med" len="med"/>
            <a:tailEnd type="none" w="med" len="med"/>
          </a:ln>
        </p:spPr>
      </p:cxnSp>
      <p:cxnSp>
        <p:nvCxnSpPr>
          <p:cNvPr id="23" name="Shape 23"/>
          <p:cNvCxnSpPr/>
          <p:nvPr/>
        </p:nvCxnSpPr>
        <p:spPr>
          <a:xfrm>
            <a:off x="2477724" y="4740000"/>
            <a:ext cx="6244199" cy="0"/>
          </a:xfrm>
          <a:prstGeom prst="straightConnector1">
            <a:avLst/>
          </a:prstGeom>
          <a:noFill/>
          <a:ln w="19050" cap="flat" cmpd="sng">
            <a:solidFill>
              <a:schemeClr val="dk2"/>
            </a:solidFill>
            <a:prstDash val="solid"/>
            <a:round/>
            <a:headEnd type="none" w="med" len="med"/>
            <a:tailEnd type="none" w="med" len="med"/>
          </a:ln>
        </p:spPr>
      </p:cxnSp>
      <p:cxnSp>
        <p:nvCxnSpPr>
          <p:cNvPr id="24" name="Shape 24"/>
          <p:cNvCxnSpPr/>
          <p:nvPr/>
        </p:nvCxnSpPr>
        <p:spPr>
          <a:xfrm>
            <a:off x="425198" y="415650"/>
            <a:ext cx="183299" cy="0"/>
          </a:xfrm>
          <a:prstGeom prst="straightConnector1">
            <a:avLst/>
          </a:prstGeom>
          <a:noFill/>
          <a:ln w="19050" cap="flat" cmpd="sng">
            <a:solidFill>
              <a:schemeClr val="dk2"/>
            </a:solidFill>
            <a:prstDash val="solid"/>
            <a:round/>
            <a:headEnd type="none" w="med" len="med"/>
            <a:tailEnd type="none" w="med" len="med"/>
          </a:ln>
        </p:spPr>
      </p:cxnSp>
      <p:sp>
        <p:nvSpPr>
          <p:cNvPr id="25" name="Shape 25"/>
          <p:cNvSpPr txBox="1">
            <a:spLocks noGrp="1"/>
          </p:cNvSpPr>
          <p:nvPr>
            <p:ph type="title"/>
          </p:nvPr>
        </p:nvSpPr>
        <p:spPr>
          <a:xfrm>
            <a:off x="2400250" y="575950"/>
            <a:ext cx="6321599" cy="6353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6" name="Shape 26"/>
          <p:cNvSpPr txBox="1">
            <a:spLocks noGrp="1"/>
          </p:cNvSpPr>
          <p:nvPr>
            <p:ph type="body" idx="1"/>
          </p:nvPr>
        </p:nvSpPr>
        <p:spPr>
          <a:xfrm>
            <a:off x="2410112" y="1595775"/>
            <a:ext cx="6321599" cy="30024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7" name="Shape 27"/>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‹nº›</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8"/>
        <p:cNvGrpSpPr/>
        <p:nvPr/>
      </p:nvGrpSpPr>
      <p:grpSpPr>
        <a:xfrm>
          <a:off x="0" y="0"/>
          <a:ext cx="0" cy="0"/>
          <a:chOff x="0" y="0"/>
          <a:chExt cx="0" cy="0"/>
        </a:xfrm>
      </p:grpSpPr>
      <p:cxnSp>
        <p:nvCxnSpPr>
          <p:cNvPr id="29" name="Shape 29"/>
          <p:cNvCxnSpPr/>
          <p:nvPr/>
        </p:nvCxnSpPr>
        <p:spPr>
          <a:xfrm>
            <a:off x="2477724" y="415650"/>
            <a:ext cx="6244199" cy="0"/>
          </a:xfrm>
          <a:prstGeom prst="straightConnector1">
            <a:avLst/>
          </a:prstGeom>
          <a:noFill/>
          <a:ln w="38100" cap="flat" cmpd="sng">
            <a:solidFill>
              <a:schemeClr val="dk2"/>
            </a:solidFill>
            <a:prstDash val="solid"/>
            <a:round/>
            <a:headEnd type="none" w="med" len="med"/>
            <a:tailEnd type="none" w="med" len="med"/>
          </a:ln>
        </p:spPr>
      </p:cxnSp>
      <p:cxnSp>
        <p:nvCxnSpPr>
          <p:cNvPr id="30" name="Shape 30"/>
          <p:cNvCxnSpPr/>
          <p:nvPr/>
        </p:nvCxnSpPr>
        <p:spPr>
          <a:xfrm>
            <a:off x="2477724" y="4740000"/>
            <a:ext cx="6244199" cy="0"/>
          </a:xfrm>
          <a:prstGeom prst="straightConnector1">
            <a:avLst/>
          </a:prstGeom>
          <a:noFill/>
          <a:ln w="19050" cap="flat" cmpd="sng">
            <a:solidFill>
              <a:schemeClr val="dk2"/>
            </a:solidFill>
            <a:prstDash val="solid"/>
            <a:round/>
            <a:headEnd type="none" w="med" len="med"/>
            <a:tailEnd type="none" w="med" len="med"/>
          </a:ln>
        </p:spPr>
      </p:cxnSp>
      <p:cxnSp>
        <p:nvCxnSpPr>
          <p:cNvPr id="31" name="Shape 31"/>
          <p:cNvCxnSpPr/>
          <p:nvPr/>
        </p:nvCxnSpPr>
        <p:spPr>
          <a:xfrm>
            <a:off x="425198" y="415650"/>
            <a:ext cx="183299" cy="0"/>
          </a:xfrm>
          <a:prstGeom prst="straightConnector1">
            <a:avLst/>
          </a:prstGeom>
          <a:noFill/>
          <a:ln w="19050" cap="flat" cmpd="sng">
            <a:solidFill>
              <a:schemeClr val="dk2"/>
            </a:solidFill>
            <a:prstDash val="solid"/>
            <a:round/>
            <a:headEnd type="none" w="med" len="med"/>
            <a:tailEnd type="none" w="med" len="med"/>
          </a:ln>
        </p:spPr>
      </p:cxnSp>
      <p:sp>
        <p:nvSpPr>
          <p:cNvPr id="32" name="Shape 32"/>
          <p:cNvSpPr txBox="1">
            <a:spLocks noGrp="1"/>
          </p:cNvSpPr>
          <p:nvPr>
            <p:ph type="title"/>
          </p:nvPr>
        </p:nvSpPr>
        <p:spPr>
          <a:xfrm>
            <a:off x="2400250" y="575950"/>
            <a:ext cx="6321599" cy="6353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3" name="Shape 33"/>
          <p:cNvSpPr txBox="1">
            <a:spLocks noGrp="1"/>
          </p:cNvSpPr>
          <p:nvPr>
            <p:ph type="body" idx="1"/>
          </p:nvPr>
        </p:nvSpPr>
        <p:spPr>
          <a:xfrm>
            <a:off x="2400302" y="1602675"/>
            <a:ext cx="3071400" cy="30024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34" name="Shape 34"/>
          <p:cNvSpPr txBox="1">
            <a:spLocks noGrp="1"/>
          </p:cNvSpPr>
          <p:nvPr>
            <p:ph type="body" idx="2"/>
          </p:nvPr>
        </p:nvSpPr>
        <p:spPr>
          <a:xfrm>
            <a:off x="5650571" y="1602675"/>
            <a:ext cx="3071400" cy="30024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35" name="Shape 35"/>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‹nº›</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303300" y="411575"/>
            <a:ext cx="8520599" cy="6396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8" name="Shape 38"/>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‹nº›</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9"/>
        <p:cNvGrpSpPr/>
        <p:nvPr/>
      </p:nvGrpSpPr>
      <p:grpSpPr>
        <a:xfrm>
          <a:off x="0" y="0"/>
          <a:ext cx="0" cy="0"/>
          <a:chOff x="0" y="0"/>
          <a:chExt cx="0" cy="0"/>
        </a:xfrm>
      </p:grpSpPr>
      <p:cxnSp>
        <p:nvCxnSpPr>
          <p:cNvPr id="40" name="Shape 40"/>
          <p:cNvCxnSpPr/>
          <p:nvPr/>
        </p:nvCxnSpPr>
        <p:spPr>
          <a:xfrm>
            <a:off x="425198" y="415650"/>
            <a:ext cx="183299" cy="0"/>
          </a:xfrm>
          <a:prstGeom prst="straightConnector1">
            <a:avLst/>
          </a:prstGeom>
          <a:noFill/>
          <a:ln w="19050" cap="flat" cmpd="sng">
            <a:solidFill>
              <a:schemeClr val="dk2"/>
            </a:solidFill>
            <a:prstDash val="solid"/>
            <a:round/>
            <a:headEnd type="none" w="med" len="med"/>
            <a:tailEnd type="none" w="med" len="med"/>
          </a:ln>
        </p:spPr>
      </p:cxnSp>
      <p:sp>
        <p:nvSpPr>
          <p:cNvPr id="41" name="Shape 41"/>
          <p:cNvSpPr txBox="1">
            <a:spLocks noGrp="1"/>
          </p:cNvSpPr>
          <p:nvPr>
            <p:ph type="title"/>
          </p:nvPr>
        </p:nvSpPr>
        <p:spPr>
          <a:xfrm>
            <a:off x="319500" y="936600"/>
            <a:ext cx="2807999" cy="755699"/>
          </a:xfrm>
          <a:prstGeom prst="rect">
            <a:avLst/>
          </a:prstGeom>
        </p:spPr>
        <p:txBody>
          <a:bodyPr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42" name="Shape 42"/>
          <p:cNvSpPr txBox="1">
            <a:spLocks noGrp="1"/>
          </p:cNvSpPr>
          <p:nvPr>
            <p:ph type="body" idx="1"/>
          </p:nvPr>
        </p:nvSpPr>
        <p:spPr>
          <a:xfrm>
            <a:off x="319500" y="1846803"/>
            <a:ext cx="2807999" cy="2806200"/>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43" name="Shape 43"/>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‹nº›</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rgbClr val="353535"/>
        </a:solidFill>
        <a:effectLst/>
      </p:bgPr>
    </p:bg>
    <p:spTree>
      <p:nvGrpSpPr>
        <p:cNvPr id="1" name="Shape 44"/>
        <p:cNvGrpSpPr/>
        <p:nvPr/>
      </p:nvGrpSpPr>
      <p:grpSpPr>
        <a:xfrm>
          <a:off x="0" y="0"/>
          <a:ext cx="0" cy="0"/>
          <a:chOff x="0" y="0"/>
          <a:chExt cx="0" cy="0"/>
        </a:xfrm>
      </p:grpSpPr>
      <p:cxnSp>
        <p:nvCxnSpPr>
          <p:cNvPr id="45" name="Shape 45"/>
          <p:cNvCxnSpPr/>
          <p:nvPr/>
        </p:nvCxnSpPr>
        <p:spPr>
          <a:xfrm>
            <a:off x="425198" y="415650"/>
            <a:ext cx="183299" cy="0"/>
          </a:xfrm>
          <a:prstGeom prst="straightConnector1">
            <a:avLst/>
          </a:prstGeom>
          <a:noFill/>
          <a:ln w="19050" cap="flat" cmpd="sng">
            <a:solidFill>
              <a:schemeClr val="lt1"/>
            </a:solidFill>
            <a:prstDash val="solid"/>
            <a:round/>
            <a:headEnd type="none" w="med" len="med"/>
            <a:tailEnd type="none" w="med" len="med"/>
          </a:ln>
        </p:spPr>
      </p:cxnSp>
      <p:sp>
        <p:nvSpPr>
          <p:cNvPr id="46" name="Shape 46"/>
          <p:cNvSpPr txBox="1">
            <a:spLocks noGrp="1"/>
          </p:cNvSpPr>
          <p:nvPr>
            <p:ph type="title"/>
          </p:nvPr>
        </p:nvSpPr>
        <p:spPr>
          <a:xfrm>
            <a:off x="283103" y="712140"/>
            <a:ext cx="6244199" cy="3835499"/>
          </a:xfrm>
          <a:prstGeom prst="rect">
            <a:avLst/>
          </a:prstGeom>
        </p:spPr>
        <p:txBody>
          <a:bodyPr lIns="91425" tIns="91425" rIns="91425" bIns="91425" anchor="ctr" anchorCtr="0"/>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a:endParaRPr/>
          </a:p>
        </p:txBody>
      </p:sp>
      <p:sp>
        <p:nvSpPr>
          <p:cNvPr id="47" name="Shape 47"/>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‹nº›</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8"/>
        <p:cNvGrpSpPr/>
        <p:nvPr/>
      </p:nvGrpSpPr>
      <p:grpSpPr>
        <a:xfrm>
          <a:off x="0" y="0"/>
          <a:ext cx="0" cy="0"/>
          <a:chOff x="0" y="0"/>
          <a:chExt cx="0" cy="0"/>
        </a:xfrm>
      </p:grpSpPr>
      <p:sp>
        <p:nvSpPr>
          <p:cNvPr id="49" name="Shape 49"/>
          <p:cNvSpPr/>
          <p:nvPr/>
        </p:nvSpPr>
        <p:spPr>
          <a:xfrm>
            <a:off x="4572000" y="125"/>
            <a:ext cx="4572000" cy="5143499"/>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50" name="Shape 50"/>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51" name="Shape 51"/>
          <p:cNvSpPr txBox="1">
            <a:spLocks noGrp="1"/>
          </p:cNvSpPr>
          <p:nvPr>
            <p:ph type="title"/>
          </p:nvPr>
        </p:nvSpPr>
        <p:spPr>
          <a:xfrm>
            <a:off x="265500" y="1397350"/>
            <a:ext cx="4045199" cy="1318199"/>
          </a:xfrm>
          <a:prstGeom prst="rect">
            <a:avLst/>
          </a:prstGeom>
        </p:spPr>
        <p:txBody>
          <a:bodyPr lIns="91425" tIns="91425" rIns="91425" bIns="91425" anchor="b" anchorCtr="0"/>
          <a:lstStyle>
            <a:lvl1pPr lvl="0" algn="ctr" rtl="0">
              <a:spcBef>
                <a:spcPts val="0"/>
              </a:spcBef>
              <a:buClr>
                <a:schemeClr val="dk1"/>
              </a:buClr>
              <a:buSzPct val="100000"/>
              <a:defRPr sz="3600">
                <a:solidFill>
                  <a:schemeClr val="dk1"/>
                </a:solidFill>
              </a:defRPr>
            </a:lvl1pPr>
            <a:lvl2pPr lvl="1" algn="ctr" rtl="0">
              <a:spcBef>
                <a:spcPts val="0"/>
              </a:spcBef>
              <a:buClr>
                <a:schemeClr val="dk1"/>
              </a:buClr>
              <a:buSzPct val="100000"/>
              <a:defRPr sz="3600">
                <a:solidFill>
                  <a:schemeClr val="dk1"/>
                </a:solidFill>
              </a:defRPr>
            </a:lvl2pPr>
            <a:lvl3pPr lvl="2" algn="ctr" rtl="0">
              <a:spcBef>
                <a:spcPts val="0"/>
              </a:spcBef>
              <a:buClr>
                <a:schemeClr val="dk1"/>
              </a:buClr>
              <a:buSzPct val="100000"/>
              <a:defRPr sz="3600">
                <a:solidFill>
                  <a:schemeClr val="dk1"/>
                </a:solidFill>
              </a:defRPr>
            </a:lvl3pPr>
            <a:lvl4pPr lvl="3" algn="ctr" rtl="0">
              <a:spcBef>
                <a:spcPts val="0"/>
              </a:spcBef>
              <a:buClr>
                <a:schemeClr val="dk1"/>
              </a:buClr>
              <a:buSzPct val="100000"/>
              <a:defRPr sz="3600">
                <a:solidFill>
                  <a:schemeClr val="dk1"/>
                </a:solidFill>
              </a:defRPr>
            </a:lvl4pPr>
            <a:lvl5pPr lvl="4" algn="ctr" rtl="0">
              <a:spcBef>
                <a:spcPts val="0"/>
              </a:spcBef>
              <a:buClr>
                <a:schemeClr val="dk1"/>
              </a:buClr>
              <a:buSzPct val="100000"/>
              <a:defRPr sz="3600">
                <a:solidFill>
                  <a:schemeClr val="dk1"/>
                </a:solidFill>
              </a:defRPr>
            </a:lvl5pPr>
            <a:lvl6pPr lvl="5" algn="ctr" rtl="0">
              <a:spcBef>
                <a:spcPts val="0"/>
              </a:spcBef>
              <a:buClr>
                <a:schemeClr val="dk1"/>
              </a:buClr>
              <a:buSzPct val="100000"/>
              <a:defRPr sz="3600">
                <a:solidFill>
                  <a:schemeClr val="dk1"/>
                </a:solidFill>
              </a:defRPr>
            </a:lvl6pPr>
            <a:lvl7pPr lvl="6" algn="ctr" rtl="0">
              <a:spcBef>
                <a:spcPts val="0"/>
              </a:spcBef>
              <a:buClr>
                <a:schemeClr val="dk1"/>
              </a:buClr>
              <a:buSzPct val="100000"/>
              <a:defRPr sz="3600">
                <a:solidFill>
                  <a:schemeClr val="dk1"/>
                </a:solidFill>
              </a:defRPr>
            </a:lvl7pPr>
            <a:lvl8pPr lvl="7" algn="ctr" rtl="0">
              <a:spcBef>
                <a:spcPts val="0"/>
              </a:spcBef>
              <a:buClr>
                <a:schemeClr val="dk1"/>
              </a:buClr>
              <a:buSzPct val="100000"/>
              <a:defRPr sz="3600">
                <a:solidFill>
                  <a:schemeClr val="dk1"/>
                </a:solidFill>
              </a:defRPr>
            </a:lvl8pPr>
            <a:lvl9pPr lvl="8" algn="ctr" rtl="0">
              <a:spcBef>
                <a:spcPts val="0"/>
              </a:spcBef>
              <a:buClr>
                <a:schemeClr val="dk1"/>
              </a:buClr>
              <a:buSzPct val="100000"/>
              <a:defRPr sz="3600">
                <a:solidFill>
                  <a:schemeClr val="dk1"/>
                </a:solidFill>
              </a:defRPr>
            </a:lvl9pPr>
          </a:lstStyle>
          <a:p>
            <a:endParaRPr/>
          </a:p>
        </p:txBody>
      </p:sp>
      <p:sp>
        <p:nvSpPr>
          <p:cNvPr id="52" name="Shape 52"/>
          <p:cNvSpPr txBox="1">
            <a:spLocks noGrp="1"/>
          </p:cNvSpPr>
          <p:nvPr>
            <p:ph type="subTitle" idx="1"/>
          </p:nvPr>
        </p:nvSpPr>
        <p:spPr>
          <a:xfrm>
            <a:off x="265500" y="2735370"/>
            <a:ext cx="4045199" cy="1345500"/>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100"/>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53" name="Shape 53"/>
          <p:cNvSpPr txBox="1">
            <a:spLocks noGrp="1"/>
          </p:cNvSpPr>
          <p:nvPr>
            <p:ph type="body" idx="2"/>
          </p:nvPr>
        </p:nvSpPr>
        <p:spPr>
          <a:xfrm>
            <a:off x="4939500" y="724200"/>
            <a:ext cx="3837000" cy="3695099"/>
          </a:xfrm>
          <a:prstGeom prst="rect">
            <a:avLst/>
          </a:prstGeom>
        </p:spPr>
        <p:txBody>
          <a:bodyPr lIns="91425" tIns="91425" rIns="91425" bIns="91425" anchor="ctr" anchorCtr="0"/>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sp>
        <p:nvSpPr>
          <p:cNvPr id="54" name="Shape 54"/>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‹nº›</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5"/>
        <p:cNvGrpSpPr/>
        <p:nvPr/>
      </p:nvGrpSpPr>
      <p:grpSpPr>
        <a:xfrm>
          <a:off x="0" y="0"/>
          <a:ext cx="0" cy="0"/>
          <a:chOff x="0" y="0"/>
          <a:chExt cx="0" cy="0"/>
        </a:xfrm>
      </p:grpSpPr>
      <p:cxnSp>
        <p:nvCxnSpPr>
          <p:cNvPr id="56" name="Shape 56"/>
          <p:cNvCxnSpPr/>
          <p:nvPr/>
        </p:nvCxnSpPr>
        <p:spPr>
          <a:xfrm>
            <a:off x="425200" y="4740000"/>
            <a:ext cx="8296799" cy="0"/>
          </a:xfrm>
          <a:prstGeom prst="straightConnector1">
            <a:avLst/>
          </a:prstGeom>
          <a:noFill/>
          <a:ln w="19050" cap="flat" cmpd="sng">
            <a:solidFill>
              <a:schemeClr val="dk2"/>
            </a:solidFill>
            <a:prstDash val="solid"/>
            <a:round/>
            <a:headEnd type="none" w="med" len="med"/>
            <a:tailEnd type="none" w="med" len="med"/>
          </a:ln>
        </p:spPr>
      </p:cxnSp>
      <p:cxnSp>
        <p:nvCxnSpPr>
          <p:cNvPr id="57" name="Shape 57"/>
          <p:cNvCxnSpPr/>
          <p:nvPr/>
        </p:nvCxnSpPr>
        <p:spPr>
          <a:xfrm>
            <a:off x="425198" y="415650"/>
            <a:ext cx="183299" cy="0"/>
          </a:xfrm>
          <a:prstGeom prst="straightConnector1">
            <a:avLst/>
          </a:prstGeom>
          <a:noFill/>
          <a:ln w="19050" cap="flat" cmpd="sng">
            <a:solidFill>
              <a:schemeClr val="dk2"/>
            </a:solidFill>
            <a:prstDash val="solid"/>
            <a:round/>
            <a:headEnd type="none" w="med" len="med"/>
            <a:tailEnd type="none" w="med" len="med"/>
          </a:ln>
        </p:spPr>
      </p:cxnSp>
      <p:sp>
        <p:nvSpPr>
          <p:cNvPr id="58" name="Shape 58"/>
          <p:cNvSpPr txBox="1">
            <a:spLocks noGrp="1"/>
          </p:cNvSpPr>
          <p:nvPr>
            <p:ph type="body" idx="1"/>
          </p:nvPr>
        </p:nvSpPr>
        <p:spPr>
          <a:xfrm>
            <a:off x="328017" y="4226025"/>
            <a:ext cx="8388600" cy="393600"/>
          </a:xfrm>
          <a:prstGeom prst="rect">
            <a:avLst/>
          </a:prstGeom>
        </p:spPr>
        <p:txBody>
          <a:bodyPr lIns="91425" tIns="91425" rIns="91425" bIns="91425" anchor="ctr" anchorCtr="0"/>
          <a:lstStyle>
            <a:lvl1pPr lvl="0" rtl="0">
              <a:lnSpc>
                <a:spcPct val="100000"/>
              </a:lnSpc>
              <a:spcBef>
                <a:spcPts val="0"/>
              </a:spcBef>
              <a:spcAft>
                <a:spcPts val="0"/>
              </a:spcAft>
              <a:buNone/>
              <a:defRPr/>
            </a:lvl1pPr>
          </a:lstStyle>
          <a:p>
            <a:endParaRPr/>
          </a:p>
        </p:txBody>
      </p:sp>
      <p:sp>
        <p:nvSpPr>
          <p:cNvPr id="59" name="Shape 59"/>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‹nº›</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400250" y="575950"/>
            <a:ext cx="6321599" cy="635399"/>
          </a:xfrm>
          <a:prstGeom prst="rect">
            <a:avLst/>
          </a:prstGeom>
          <a:noFill/>
          <a:ln>
            <a:noFill/>
          </a:ln>
        </p:spPr>
        <p:txBody>
          <a:bodyPr lIns="91425" tIns="91425" rIns="91425" bIns="91425" anchor="t" anchorCtr="0"/>
          <a:lstStyle>
            <a:lvl1pPr lvl="0" rtl="0">
              <a:spcBef>
                <a:spcPts val="0"/>
              </a:spcBef>
              <a:buClr>
                <a:schemeClr val="dk2"/>
              </a:buClr>
              <a:buSzPct val="100000"/>
              <a:buFont typeface="Raleway"/>
              <a:buNone/>
              <a:defRPr sz="3000" b="1">
                <a:solidFill>
                  <a:schemeClr val="dk2"/>
                </a:solidFill>
                <a:latin typeface="Raleway"/>
                <a:ea typeface="Raleway"/>
                <a:cs typeface="Raleway"/>
                <a:sym typeface="Raleway"/>
              </a:defRPr>
            </a:lvl1pPr>
            <a:lvl2pPr lvl="1" rtl="0">
              <a:spcBef>
                <a:spcPts val="0"/>
              </a:spcBef>
              <a:buClr>
                <a:schemeClr val="dk2"/>
              </a:buClr>
              <a:buSzPct val="100000"/>
              <a:buFont typeface="Raleway"/>
              <a:buNone/>
              <a:defRPr sz="3000" b="1">
                <a:solidFill>
                  <a:schemeClr val="dk2"/>
                </a:solidFill>
                <a:latin typeface="Raleway"/>
                <a:ea typeface="Raleway"/>
                <a:cs typeface="Raleway"/>
                <a:sym typeface="Raleway"/>
              </a:defRPr>
            </a:lvl2pPr>
            <a:lvl3pPr lvl="2" rtl="0">
              <a:spcBef>
                <a:spcPts val="0"/>
              </a:spcBef>
              <a:buClr>
                <a:schemeClr val="dk2"/>
              </a:buClr>
              <a:buSzPct val="100000"/>
              <a:buFont typeface="Raleway"/>
              <a:buNone/>
              <a:defRPr sz="3000" b="1">
                <a:solidFill>
                  <a:schemeClr val="dk2"/>
                </a:solidFill>
                <a:latin typeface="Raleway"/>
                <a:ea typeface="Raleway"/>
                <a:cs typeface="Raleway"/>
                <a:sym typeface="Raleway"/>
              </a:defRPr>
            </a:lvl3pPr>
            <a:lvl4pPr lvl="3" rtl="0">
              <a:spcBef>
                <a:spcPts val="0"/>
              </a:spcBef>
              <a:buClr>
                <a:schemeClr val="dk2"/>
              </a:buClr>
              <a:buSzPct val="100000"/>
              <a:buFont typeface="Raleway"/>
              <a:buNone/>
              <a:defRPr sz="3000" b="1">
                <a:solidFill>
                  <a:schemeClr val="dk2"/>
                </a:solidFill>
                <a:latin typeface="Raleway"/>
                <a:ea typeface="Raleway"/>
                <a:cs typeface="Raleway"/>
                <a:sym typeface="Raleway"/>
              </a:defRPr>
            </a:lvl4pPr>
            <a:lvl5pPr lvl="4" rtl="0">
              <a:spcBef>
                <a:spcPts val="0"/>
              </a:spcBef>
              <a:buClr>
                <a:schemeClr val="dk2"/>
              </a:buClr>
              <a:buSzPct val="100000"/>
              <a:buFont typeface="Raleway"/>
              <a:buNone/>
              <a:defRPr sz="3000" b="1">
                <a:solidFill>
                  <a:schemeClr val="dk2"/>
                </a:solidFill>
                <a:latin typeface="Raleway"/>
                <a:ea typeface="Raleway"/>
                <a:cs typeface="Raleway"/>
                <a:sym typeface="Raleway"/>
              </a:defRPr>
            </a:lvl5pPr>
            <a:lvl6pPr lvl="5" rtl="0">
              <a:spcBef>
                <a:spcPts val="0"/>
              </a:spcBef>
              <a:buClr>
                <a:schemeClr val="dk2"/>
              </a:buClr>
              <a:buSzPct val="100000"/>
              <a:buFont typeface="Raleway"/>
              <a:buNone/>
              <a:defRPr sz="3000" b="1">
                <a:solidFill>
                  <a:schemeClr val="dk2"/>
                </a:solidFill>
                <a:latin typeface="Raleway"/>
                <a:ea typeface="Raleway"/>
                <a:cs typeface="Raleway"/>
                <a:sym typeface="Raleway"/>
              </a:defRPr>
            </a:lvl6pPr>
            <a:lvl7pPr lvl="6" rtl="0">
              <a:spcBef>
                <a:spcPts val="0"/>
              </a:spcBef>
              <a:buClr>
                <a:schemeClr val="dk2"/>
              </a:buClr>
              <a:buSzPct val="100000"/>
              <a:buFont typeface="Raleway"/>
              <a:buNone/>
              <a:defRPr sz="3000" b="1">
                <a:solidFill>
                  <a:schemeClr val="dk2"/>
                </a:solidFill>
                <a:latin typeface="Raleway"/>
                <a:ea typeface="Raleway"/>
                <a:cs typeface="Raleway"/>
                <a:sym typeface="Raleway"/>
              </a:defRPr>
            </a:lvl7pPr>
            <a:lvl8pPr lvl="7" rtl="0">
              <a:spcBef>
                <a:spcPts val="0"/>
              </a:spcBef>
              <a:buClr>
                <a:schemeClr val="dk2"/>
              </a:buClr>
              <a:buSzPct val="100000"/>
              <a:buFont typeface="Raleway"/>
              <a:buNone/>
              <a:defRPr sz="3000" b="1">
                <a:solidFill>
                  <a:schemeClr val="dk2"/>
                </a:solidFill>
                <a:latin typeface="Raleway"/>
                <a:ea typeface="Raleway"/>
                <a:cs typeface="Raleway"/>
                <a:sym typeface="Raleway"/>
              </a:defRPr>
            </a:lvl8pPr>
            <a:lvl9pPr lvl="8" rtl="0">
              <a:spcBef>
                <a:spcPts val="0"/>
              </a:spcBef>
              <a:buClr>
                <a:schemeClr val="dk2"/>
              </a:buClr>
              <a:buSzPct val="100000"/>
              <a:buFont typeface="Raleway"/>
              <a:buNone/>
              <a:defRPr sz="3000" b="1">
                <a:solidFill>
                  <a:schemeClr val="dk2"/>
                </a:solidFill>
                <a:latin typeface="Raleway"/>
                <a:ea typeface="Raleway"/>
                <a:cs typeface="Raleway"/>
                <a:sym typeface="Raleway"/>
              </a:defRPr>
            </a:lvl9pPr>
          </a:lstStyle>
          <a:p>
            <a:endParaRPr/>
          </a:p>
        </p:txBody>
      </p:sp>
      <p:sp>
        <p:nvSpPr>
          <p:cNvPr id="7" name="Shape 7"/>
          <p:cNvSpPr txBox="1">
            <a:spLocks noGrp="1"/>
          </p:cNvSpPr>
          <p:nvPr>
            <p:ph type="body" idx="1"/>
          </p:nvPr>
        </p:nvSpPr>
        <p:spPr>
          <a:xfrm>
            <a:off x="2410112" y="1595775"/>
            <a:ext cx="6321599" cy="30024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dk2"/>
              </a:buClr>
              <a:buSzPct val="100000"/>
              <a:buFont typeface="Lato"/>
              <a:buChar char="●"/>
              <a:defRPr sz="1800">
                <a:solidFill>
                  <a:schemeClr val="dk2"/>
                </a:solidFill>
                <a:latin typeface="Lato"/>
                <a:ea typeface="Lato"/>
                <a:cs typeface="Lato"/>
                <a:sym typeface="Lato"/>
              </a:defRPr>
            </a:lvl1pPr>
            <a:lvl2pPr lvl="1" rtl="0">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2pPr>
            <a:lvl3pPr lvl="2" rtl="0">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3pPr>
            <a:lvl4pPr lvl="3" rtl="0">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4pPr>
            <a:lvl5pPr lvl="4" rtl="0">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5pPr>
            <a:lvl6pPr lvl="5" rtl="0">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6pPr>
            <a:lvl7pPr lvl="6" rtl="0">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7pPr>
            <a:lvl8pPr lvl="7" rtl="0">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8pPr>
            <a:lvl9pPr lvl="8" rtl="0">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9pPr>
          </a:lstStyle>
          <a:p>
            <a:endParaRPr/>
          </a:p>
        </p:txBody>
      </p:sp>
      <p:sp>
        <p:nvSpPr>
          <p:cNvPr id="8" name="Shape 8"/>
          <p:cNvSpPr txBox="1">
            <a:spLocks noGrp="1"/>
          </p:cNvSpPr>
          <p:nvPr>
            <p:ph type="sldNum" idx="12"/>
          </p:nvPr>
        </p:nvSpPr>
        <p:spPr>
          <a:xfrm>
            <a:off x="8497999" y="4688758"/>
            <a:ext cx="548699"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dk2"/>
                </a:solidFill>
                <a:latin typeface="Lato"/>
                <a:ea typeface="Lato"/>
                <a:cs typeface="Lato"/>
                <a:sym typeface="Lato"/>
              </a:rPr>
              <a:t>‹nº›</a:t>
            </a:fld>
            <a:endParaRPr lang="en" sz="1000">
              <a:solidFill>
                <a:schemeClr val="dk2"/>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ctrTitle"/>
          </p:nvPr>
        </p:nvSpPr>
        <p:spPr>
          <a:xfrm>
            <a:off x="2371725" y="630225"/>
            <a:ext cx="6331500" cy="1541999"/>
          </a:xfrm>
          <a:prstGeom prst="rect">
            <a:avLst/>
          </a:prstGeom>
        </p:spPr>
        <p:txBody>
          <a:bodyPr lIns="91425" tIns="91425" rIns="91425" bIns="91425" anchor="t" anchorCtr="0">
            <a:noAutofit/>
          </a:bodyPr>
          <a:lstStyle/>
          <a:p>
            <a:pPr lvl="0">
              <a:spcBef>
                <a:spcPts val="0"/>
              </a:spcBef>
              <a:buNone/>
            </a:pPr>
            <a:r>
              <a:rPr lang="en"/>
              <a:t>BookStore</a:t>
            </a:r>
          </a:p>
          <a:p>
            <a:pPr lvl="0" algn="r" rtl="0">
              <a:spcBef>
                <a:spcPts val="0"/>
              </a:spcBef>
              <a:buNone/>
            </a:pPr>
            <a:r>
              <a:rPr lang="en" sz="2400">
                <a:latin typeface="Lato"/>
                <a:ea typeface="Lato"/>
                <a:cs typeface="Lato"/>
                <a:sym typeface="Lato"/>
              </a:rPr>
              <a:t>componentização</a:t>
            </a:r>
          </a:p>
        </p:txBody>
      </p:sp>
      <p:sp>
        <p:nvSpPr>
          <p:cNvPr id="73" name="Shape 73"/>
          <p:cNvSpPr txBox="1">
            <a:spLocks noGrp="1"/>
          </p:cNvSpPr>
          <p:nvPr>
            <p:ph type="subTitle" idx="1"/>
          </p:nvPr>
        </p:nvSpPr>
        <p:spPr>
          <a:xfrm>
            <a:off x="2390266" y="3238450"/>
            <a:ext cx="6331500" cy="1241699"/>
          </a:xfrm>
          <a:prstGeom prst="rect">
            <a:avLst/>
          </a:prstGeom>
        </p:spPr>
        <p:txBody>
          <a:bodyPr lIns="91425" tIns="91425" rIns="91425" bIns="91425" anchor="b" anchorCtr="0">
            <a:noAutofit/>
          </a:bodyPr>
          <a:lstStyle/>
          <a:p>
            <a:pPr lvl="0">
              <a:spcBef>
                <a:spcPts val="0"/>
              </a:spcBef>
              <a:buNone/>
            </a:pPr>
            <a:r>
              <a:rPr lang="en" sz="2400"/>
              <a:t>Amanda Paiola</a:t>
            </a:r>
          </a:p>
          <a:p>
            <a:pPr lvl="0">
              <a:spcBef>
                <a:spcPts val="0"/>
              </a:spcBef>
              <a:buNone/>
            </a:pPr>
            <a:r>
              <a:rPr lang="en" sz="2400"/>
              <a:t>Diego Costa</a:t>
            </a:r>
          </a:p>
          <a:p>
            <a:pPr lvl="0">
              <a:spcBef>
                <a:spcPts val="0"/>
              </a:spcBef>
              <a:buNone/>
            </a:pPr>
            <a:r>
              <a:rPr lang="en" sz="2400"/>
              <a:t>Felipe Rocha</a:t>
            </a:r>
          </a:p>
          <a:p>
            <a:pPr lvl="0">
              <a:spcBef>
                <a:spcPts val="0"/>
              </a:spcBef>
              <a:buClr>
                <a:schemeClr val="dk2"/>
              </a:buClr>
              <a:buSzPct val="45833"/>
              <a:buFont typeface="Arial"/>
              <a:buNone/>
            </a:pPr>
            <a:r>
              <a:rPr lang="en" sz="2400"/>
              <a:t>Jorge Luiz Reis Tavares</a:t>
            </a:r>
          </a:p>
          <a:p>
            <a:pPr lvl="0">
              <a:spcBef>
                <a:spcPts val="0"/>
              </a:spcBef>
              <a:buNone/>
            </a:pPr>
            <a:r>
              <a:rPr lang="en" sz="2400"/>
              <a:t>Luiz Henrique Pegoraro</a:t>
            </a:r>
          </a:p>
          <a:p>
            <a:pPr lvl="0" rtl="0">
              <a:spcBef>
                <a:spcPts val="0"/>
              </a:spcBef>
              <a:buNone/>
            </a:pPr>
            <a:r>
              <a:rPr lang="en" sz="2400"/>
              <a:t>Tiago Eduardo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idx="4294967295"/>
          </p:nvPr>
        </p:nvSpPr>
        <p:spPr>
          <a:xfrm>
            <a:off x="535775" y="712150"/>
            <a:ext cx="8001900" cy="768000"/>
          </a:xfrm>
          <a:prstGeom prst="rect">
            <a:avLst/>
          </a:prstGeom>
        </p:spPr>
        <p:txBody>
          <a:bodyPr lIns="91425" tIns="91425" rIns="91425" bIns="91425" anchor="t" anchorCtr="0">
            <a:noAutofit/>
          </a:bodyPr>
          <a:lstStyle/>
          <a:p>
            <a:pPr lvl="0" rtl="0">
              <a:lnSpc>
                <a:spcPct val="115000"/>
              </a:lnSpc>
              <a:spcBef>
                <a:spcPts val="0"/>
              </a:spcBef>
              <a:buClr>
                <a:schemeClr val="dk2"/>
              </a:buClr>
              <a:buSzPct val="45833"/>
              <a:buFont typeface="Arial"/>
              <a:buNone/>
            </a:pPr>
            <a:r>
              <a:rPr lang="en" sz="2400" dirty="0">
                <a:solidFill>
                  <a:schemeClr val="dk1"/>
                </a:solidFill>
              </a:rPr>
              <a:t>Componente:</a:t>
            </a:r>
            <a:r>
              <a:rPr lang="en" sz="2400" dirty="0">
                <a:latin typeface="Times New Roman"/>
                <a:ea typeface="Times New Roman"/>
                <a:cs typeface="Times New Roman"/>
                <a:sym typeface="Times New Roman"/>
              </a:rPr>
              <a:t> </a:t>
            </a:r>
            <a:r>
              <a:rPr lang="pt-BR" sz="2400" dirty="0">
                <a:solidFill>
                  <a:schemeClr val="dk1"/>
                </a:solidFill>
              </a:rPr>
              <a:t>Sugestão</a:t>
            </a:r>
            <a:r>
              <a:rPr lang="en" sz="2400" dirty="0">
                <a:solidFill>
                  <a:schemeClr val="dk1"/>
                </a:solidFill>
              </a:rPr>
              <a:t> de Produtos</a:t>
            </a:r>
          </a:p>
          <a:p>
            <a:pPr lvl="0" rtl="0">
              <a:spcBef>
                <a:spcPts val="0"/>
              </a:spcBef>
              <a:spcAft>
                <a:spcPts val="1600"/>
              </a:spcAft>
              <a:buNone/>
            </a:pPr>
            <a:endParaRPr sz="3600" dirty="0">
              <a:solidFill>
                <a:schemeClr val="dk1"/>
              </a:solidFill>
            </a:endParaRPr>
          </a:p>
        </p:txBody>
      </p:sp>
      <p:pic>
        <p:nvPicPr>
          <p:cNvPr id="2" name="Imagem 1">
            <a:extLst>
              <a:ext uri="{FF2B5EF4-FFF2-40B4-BE49-F238E27FC236}">
                <a16:creationId xmlns:a16="http://schemas.microsoft.com/office/drawing/2014/main" id="{B534D318-C54A-4ABC-BB87-6AB0AC762580}"/>
              </a:ext>
            </a:extLst>
          </p:cNvPr>
          <p:cNvPicPr>
            <a:picLocks noChangeAspect="1"/>
          </p:cNvPicPr>
          <p:nvPr/>
        </p:nvPicPr>
        <p:blipFill>
          <a:blip r:embed="rId3"/>
          <a:stretch>
            <a:fillRect/>
          </a:stretch>
        </p:blipFill>
        <p:spPr>
          <a:xfrm>
            <a:off x="1177219" y="1900590"/>
            <a:ext cx="6496050" cy="2200275"/>
          </a:xfrm>
          <a:prstGeom prst="rect">
            <a:avLst/>
          </a:prstGeom>
        </p:spPr>
      </p:pic>
    </p:spTree>
    <p:extLst>
      <p:ext uri="{BB962C8B-B14F-4D97-AF65-F5344CB8AC3E}">
        <p14:creationId xmlns:p14="http://schemas.microsoft.com/office/powerpoint/2010/main" val="3639553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idx="4294967295"/>
          </p:nvPr>
        </p:nvSpPr>
        <p:spPr>
          <a:xfrm>
            <a:off x="705550" y="2397825"/>
            <a:ext cx="5197200" cy="768000"/>
          </a:xfrm>
          <a:prstGeom prst="rect">
            <a:avLst/>
          </a:prstGeom>
        </p:spPr>
        <p:txBody>
          <a:bodyPr lIns="91425" tIns="91425" rIns="91425" bIns="91425" anchor="t" anchorCtr="0">
            <a:noAutofit/>
          </a:bodyPr>
          <a:lstStyle/>
          <a:p>
            <a:pPr lvl="0" rtl="0">
              <a:spcBef>
                <a:spcPts val="0"/>
              </a:spcBef>
              <a:spcAft>
                <a:spcPts val="1600"/>
              </a:spcAft>
              <a:buNone/>
            </a:pPr>
            <a:r>
              <a:rPr lang="en" sz="3600" dirty="0">
                <a:solidFill>
                  <a:schemeClr val="dk1"/>
                </a:solidFill>
              </a:rPr>
              <a:t>Modalidade - ? </a:t>
            </a:r>
          </a:p>
          <a:p>
            <a:pPr lvl="0" rtl="0">
              <a:spcBef>
                <a:spcPts val="0"/>
              </a:spcBef>
              <a:spcAft>
                <a:spcPts val="1600"/>
              </a:spcAft>
              <a:buClr>
                <a:schemeClr val="dk2"/>
              </a:buClr>
              <a:buSzPct val="30555"/>
              <a:buFont typeface="Arial"/>
              <a:buNone/>
            </a:pPr>
            <a:endParaRPr sz="3600" dirty="0">
              <a:solidFill>
                <a:schemeClr val="dk1"/>
              </a:solidFill>
            </a:endParaRPr>
          </a:p>
          <a:p>
            <a:pPr lvl="0" rtl="0">
              <a:spcBef>
                <a:spcPts val="0"/>
              </a:spcBef>
              <a:spcAft>
                <a:spcPts val="1600"/>
              </a:spcAft>
              <a:buNone/>
            </a:pPr>
            <a:endParaRPr sz="1200"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idx="4294967295"/>
          </p:nvPr>
        </p:nvSpPr>
        <p:spPr>
          <a:xfrm>
            <a:off x="535775" y="712150"/>
            <a:ext cx="8001900" cy="768000"/>
          </a:xfrm>
          <a:prstGeom prst="rect">
            <a:avLst/>
          </a:prstGeom>
        </p:spPr>
        <p:txBody>
          <a:bodyPr lIns="91425" tIns="91425" rIns="91425" bIns="91425" anchor="t" anchorCtr="0">
            <a:noAutofit/>
          </a:bodyPr>
          <a:lstStyle/>
          <a:p>
            <a:pPr lvl="0" rtl="0">
              <a:lnSpc>
                <a:spcPct val="115000"/>
              </a:lnSpc>
              <a:spcBef>
                <a:spcPts val="0"/>
              </a:spcBef>
              <a:buClr>
                <a:schemeClr val="dk2"/>
              </a:buClr>
              <a:buSzPct val="45833"/>
              <a:buFont typeface="Arial"/>
              <a:buNone/>
            </a:pPr>
            <a:r>
              <a:rPr lang="en" sz="2400" dirty="0">
                <a:solidFill>
                  <a:schemeClr val="dk1"/>
                </a:solidFill>
              </a:rPr>
              <a:t>Componente:</a:t>
            </a:r>
            <a:r>
              <a:rPr lang="en" sz="2400" dirty="0">
                <a:latin typeface="Times New Roman"/>
                <a:ea typeface="Times New Roman"/>
                <a:cs typeface="Times New Roman"/>
                <a:sym typeface="Times New Roman"/>
              </a:rPr>
              <a:t> </a:t>
            </a:r>
            <a:r>
              <a:rPr lang="en" sz="2400" dirty="0">
                <a:solidFill>
                  <a:schemeClr val="dk1"/>
                </a:solidFill>
              </a:rPr>
              <a:t>P</a:t>
            </a:r>
            <a:r>
              <a:rPr lang="pt-BR" sz="2400" dirty="0" err="1">
                <a:solidFill>
                  <a:schemeClr val="dk1"/>
                </a:solidFill>
              </a:rPr>
              <a:t>erfil</a:t>
            </a:r>
            <a:r>
              <a:rPr lang="pt-BR" sz="2400" dirty="0">
                <a:solidFill>
                  <a:schemeClr val="dk1"/>
                </a:solidFill>
              </a:rPr>
              <a:t> de Compra</a:t>
            </a:r>
            <a:r>
              <a:rPr lang="en" sz="2400" dirty="0">
                <a:latin typeface="Times New Roman"/>
                <a:ea typeface="Times New Roman"/>
                <a:cs typeface="Times New Roman"/>
                <a:sym typeface="Times New Roman"/>
              </a:rPr>
              <a:t> </a:t>
            </a:r>
          </a:p>
          <a:p>
            <a:pPr lvl="0" rtl="0">
              <a:spcBef>
                <a:spcPts val="0"/>
              </a:spcBef>
              <a:spcAft>
                <a:spcPts val="1600"/>
              </a:spcAft>
              <a:buNone/>
            </a:pPr>
            <a:endParaRPr sz="3600" dirty="0">
              <a:solidFill>
                <a:schemeClr val="dk1"/>
              </a:solidFill>
            </a:endParaRPr>
          </a:p>
        </p:txBody>
      </p:sp>
      <p:sp>
        <p:nvSpPr>
          <p:cNvPr id="84" name="Shape 84"/>
          <p:cNvSpPr txBox="1">
            <a:spLocks noGrp="1"/>
          </p:cNvSpPr>
          <p:nvPr>
            <p:ph type="title" idx="4294967295"/>
          </p:nvPr>
        </p:nvSpPr>
        <p:spPr>
          <a:xfrm>
            <a:off x="535774" y="1480150"/>
            <a:ext cx="7569647" cy="3067500"/>
          </a:xfrm>
          <a:prstGeom prst="rect">
            <a:avLst/>
          </a:prstGeom>
        </p:spPr>
        <p:txBody>
          <a:bodyPr lIns="91425" tIns="91425" rIns="91425" bIns="91425" anchor="t" anchorCtr="0">
            <a:noAutofit/>
          </a:bodyPr>
          <a:lstStyle/>
          <a:p>
            <a:pPr lvl="0" algn="just">
              <a:lnSpc>
                <a:spcPct val="115000"/>
              </a:lnSpc>
            </a:pPr>
            <a:r>
              <a:rPr lang="pt-BR" sz="1600" dirty="0">
                <a:latin typeface="Times New Roman"/>
                <a:ea typeface="Times New Roman"/>
                <a:cs typeface="Times New Roman"/>
                <a:sym typeface="Times New Roman"/>
              </a:rPr>
              <a:t>Descrição:</a:t>
            </a:r>
            <a:r>
              <a:rPr lang="pt-BR" sz="1600" b="0" dirty="0">
                <a:latin typeface="Times New Roman"/>
                <a:ea typeface="Times New Roman"/>
                <a:cs typeface="Times New Roman"/>
                <a:sym typeface="Times New Roman"/>
              </a:rPr>
              <a:t> Este componente oferece a possibilidade de parceiros consumirem nossos dados de analises de compra para direcionarem melhor suas estratégias de marketing</a:t>
            </a:r>
            <a:r>
              <a:rPr lang="en" sz="1600" b="0" dirty="0">
                <a:latin typeface="Times New Roman"/>
                <a:ea typeface="Times New Roman"/>
                <a:cs typeface="Times New Roman"/>
                <a:sym typeface="Times New Roman"/>
              </a:rPr>
              <a:t>. </a:t>
            </a:r>
            <a:r>
              <a:rPr lang="pt-BR" sz="1600" b="0" dirty="0">
                <a:latin typeface="Times New Roman"/>
                <a:cs typeface="Times New Roman"/>
              </a:rPr>
              <a:t>Nossa API fornece toda a experiência que nossos clientes tiveram no nosso site durante seu processo de compra além de dados como um status de possível comprador, comprador ou comprador assíduo. Para consumir estes dados basta enviar o numero do </a:t>
            </a:r>
            <a:r>
              <a:rPr lang="pt-BR" sz="1600" b="0" dirty="0" err="1">
                <a:latin typeface="Times New Roman"/>
                <a:cs typeface="Times New Roman"/>
              </a:rPr>
              <a:t>cpf</a:t>
            </a:r>
            <a:r>
              <a:rPr lang="pt-BR" sz="1600" b="0" dirty="0">
                <a:latin typeface="Times New Roman"/>
                <a:cs typeface="Times New Roman"/>
              </a:rPr>
              <a:t> do cliente e nosso sistema fará uma análise dinâmica devolvendo em tempo hábil uma gama de dados úteis para qualquer vendedor online.</a:t>
            </a:r>
            <a:endParaRPr lang="en" sz="1600" b="0" dirty="0">
              <a:latin typeface="Times New Roman"/>
              <a:ea typeface="Times New Roman"/>
              <a:cs typeface="Times New Roman"/>
              <a:sym typeface="Times New Roman"/>
            </a:endParaRPr>
          </a:p>
          <a:p>
            <a:pPr lvl="0" algn="just">
              <a:lnSpc>
                <a:spcPct val="115000"/>
              </a:lnSpc>
            </a:pPr>
            <a:br>
              <a:rPr lang="pt-BR" sz="1400" b="0" dirty="0">
                <a:latin typeface="Times New Roman"/>
                <a:ea typeface="Times New Roman"/>
                <a:cs typeface="Times New Roman"/>
                <a:sym typeface="Times New Roman"/>
              </a:rPr>
            </a:br>
            <a:r>
              <a:rPr lang="pt-BR" sz="1600" dirty="0">
                <a:latin typeface="Times New Roman"/>
                <a:ea typeface="Times New Roman"/>
                <a:cs typeface="Times New Roman"/>
                <a:sym typeface="Times New Roman"/>
              </a:rPr>
              <a:t>Motivação:</a:t>
            </a:r>
            <a:r>
              <a:rPr lang="pt-BR" sz="1600" b="0" dirty="0">
                <a:latin typeface="Times New Roman"/>
                <a:ea typeface="Times New Roman"/>
                <a:cs typeface="Times New Roman"/>
                <a:sym typeface="Times New Roman"/>
              </a:rPr>
              <a:t> Aplicações que desejam consumir experiências de usuários para direcionar melhor suas campanhas de marketing online.</a:t>
            </a:r>
            <a:endParaRPr sz="1600" b="0"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idx="4294967295"/>
          </p:nvPr>
        </p:nvSpPr>
        <p:spPr>
          <a:xfrm>
            <a:off x="535775" y="712150"/>
            <a:ext cx="8001900" cy="768000"/>
          </a:xfrm>
          <a:prstGeom prst="rect">
            <a:avLst/>
          </a:prstGeom>
        </p:spPr>
        <p:txBody>
          <a:bodyPr lIns="91425" tIns="91425" rIns="91425" bIns="91425" anchor="t" anchorCtr="0">
            <a:noAutofit/>
          </a:bodyPr>
          <a:lstStyle/>
          <a:p>
            <a:pPr lvl="0" rtl="0">
              <a:lnSpc>
                <a:spcPct val="115000"/>
              </a:lnSpc>
              <a:spcBef>
                <a:spcPts val="0"/>
              </a:spcBef>
              <a:buClr>
                <a:schemeClr val="dk2"/>
              </a:buClr>
              <a:buSzPct val="45833"/>
              <a:buFont typeface="Arial"/>
              <a:buNone/>
            </a:pPr>
            <a:r>
              <a:rPr lang="en" sz="2400" dirty="0">
                <a:solidFill>
                  <a:schemeClr val="dk1"/>
                </a:solidFill>
              </a:rPr>
              <a:t>Componente:</a:t>
            </a:r>
            <a:r>
              <a:rPr lang="en" sz="2400" dirty="0">
                <a:latin typeface="Times New Roman"/>
                <a:ea typeface="Times New Roman"/>
                <a:cs typeface="Times New Roman"/>
                <a:sym typeface="Times New Roman"/>
              </a:rPr>
              <a:t> </a:t>
            </a:r>
            <a:r>
              <a:rPr lang="en" sz="2400" dirty="0">
                <a:solidFill>
                  <a:schemeClr val="dk1"/>
                </a:solidFill>
              </a:rPr>
              <a:t>P</a:t>
            </a:r>
            <a:r>
              <a:rPr lang="pt-BR" sz="2400" dirty="0" err="1">
                <a:solidFill>
                  <a:schemeClr val="dk1"/>
                </a:solidFill>
              </a:rPr>
              <a:t>erfil</a:t>
            </a:r>
            <a:r>
              <a:rPr lang="pt-BR" sz="2400" dirty="0">
                <a:solidFill>
                  <a:schemeClr val="dk1"/>
                </a:solidFill>
              </a:rPr>
              <a:t> de Compra</a:t>
            </a:r>
            <a:r>
              <a:rPr lang="en" sz="2400" dirty="0">
                <a:latin typeface="Times New Roman"/>
                <a:ea typeface="Times New Roman"/>
                <a:cs typeface="Times New Roman"/>
                <a:sym typeface="Times New Roman"/>
              </a:rPr>
              <a:t> </a:t>
            </a:r>
          </a:p>
          <a:p>
            <a:pPr lvl="0" rtl="0">
              <a:spcBef>
                <a:spcPts val="0"/>
              </a:spcBef>
              <a:spcAft>
                <a:spcPts val="1600"/>
              </a:spcAft>
              <a:buNone/>
            </a:pPr>
            <a:endParaRPr sz="3600" dirty="0">
              <a:solidFill>
                <a:schemeClr val="dk1"/>
              </a:solidFill>
            </a:endParaRPr>
          </a:p>
        </p:txBody>
      </p:sp>
      <p:pic>
        <p:nvPicPr>
          <p:cNvPr id="4" name="Imagem 3">
            <a:extLst>
              <a:ext uri="{FF2B5EF4-FFF2-40B4-BE49-F238E27FC236}">
                <a16:creationId xmlns:a16="http://schemas.microsoft.com/office/drawing/2014/main" id="{683FC3BB-5953-4D11-891C-AACC0325AC18}"/>
              </a:ext>
            </a:extLst>
          </p:cNvPr>
          <p:cNvPicPr>
            <a:picLocks noChangeAspect="1"/>
          </p:cNvPicPr>
          <p:nvPr/>
        </p:nvPicPr>
        <p:blipFill>
          <a:blip r:embed="rId3"/>
          <a:stretch>
            <a:fillRect/>
          </a:stretch>
        </p:blipFill>
        <p:spPr>
          <a:xfrm>
            <a:off x="186619" y="1949093"/>
            <a:ext cx="2466269" cy="2505542"/>
          </a:xfrm>
          <a:prstGeom prst="rect">
            <a:avLst/>
          </a:prstGeom>
        </p:spPr>
      </p:pic>
      <p:pic>
        <p:nvPicPr>
          <p:cNvPr id="5" name="Imagem 4">
            <a:extLst>
              <a:ext uri="{FF2B5EF4-FFF2-40B4-BE49-F238E27FC236}">
                <a16:creationId xmlns:a16="http://schemas.microsoft.com/office/drawing/2014/main" id="{88E47DCC-E4D0-4C92-B3BE-B5F808C124D7}"/>
              </a:ext>
            </a:extLst>
          </p:cNvPr>
          <p:cNvPicPr>
            <a:picLocks noChangeAspect="1"/>
          </p:cNvPicPr>
          <p:nvPr/>
        </p:nvPicPr>
        <p:blipFill>
          <a:blip r:embed="rId4"/>
          <a:stretch>
            <a:fillRect/>
          </a:stretch>
        </p:blipFill>
        <p:spPr>
          <a:xfrm>
            <a:off x="2846034" y="1949094"/>
            <a:ext cx="2324277" cy="1741363"/>
          </a:xfrm>
          <a:prstGeom prst="rect">
            <a:avLst/>
          </a:prstGeom>
        </p:spPr>
      </p:pic>
      <p:pic>
        <p:nvPicPr>
          <p:cNvPr id="6" name="Imagem 5">
            <a:extLst>
              <a:ext uri="{FF2B5EF4-FFF2-40B4-BE49-F238E27FC236}">
                <a16:creationId xmlns:a16="http://schemas.microsoft.com/office/drawing/2014/main" id="{FE094F30-AD27-42FA-95E9-7593BAED7A5C}"/>
              </a:ext>
            </a:extLst>
          </p:cNvPr>
          <p:cNvPicPr>
            <a:picLocks noChangeAspect="1"/>
          </p:cNvPicPr>
          <p:nvPr/>
        </p:nvPicPr>
        <p:blipFill>
          <a:blip r:embed="rId5"/>
          <a:stretch>
            <a:fillRect/>
          </a:stretch>
        </p:blipFill>
        <p:spPr>
          <a:xfrm>
            <a:off x="6186488" y="3359793"/>
            <a:ext cx="2733675" cy="1038225"/>
          </a:xfrm>
          <a:prstGeom prst="rect">
            <a:avLst/>
          </a:prstGeom>
        </p:spPr>
      </p:pic>
      <p:pic>
        <p:nvPicPr>
          <p:cNvPr id="7" name="Imagem 6">
            <a:extLst>
              <a:ext uri="{FF2B5EF4-FFF2-40B4-BE49-F238E27FC236}">
                <a16:creationId xmlns:a16="http://schemas.microsoft.com/office/drawing/2014/main" id="{C60C0A04-8608-4841-A94E-ABFDAD2114B7}"/>
              </a:ext>
            </a:extLst>
          </p:cNvPr>
          <p:cNvPicPr>
            <a:picLocks noChangeAspect="1"/>
          </p:cNvPicPr>
          <p:nvPr/>
        </p:nvPicPr>
        <p:blipFill>
          <a:blip r:embed="rId6"/>
          <a:stretch>
            <a:fillRect/>
          </a:stretch>
        </p:blipFill>
        <p:spPr>
          <a:xfrm>
            <a:off x="6186488" y="1958128"/>
            <a:ext cx="2800350" cy="1095375"/>
          </a:xfrm>
          <a:prstGeom prst="rect">
            <a:avLst/>
          </a:prstGeom>
        </p:spPr>
      </p:pic>
      <p:cxnSp>
        <p:nvCxnSpPr>
          <p:cNvPr id="9" name="Conector reto 8">
            <a:extLst>
              <a:ext uri="{FF2B5EF4-FFF2-40B4-BE49-F238E27FC236}">
                <a16:creationId xmlns:a16="http://schemas.microsoft.com/office/drawing/2014/main" id="{CC484334-2F3F-47D0-9EC8-B4273B2E7A66}"/>
              </a:ext>
            </a:extLst>
          </p:cNvPr>
          <p:cNvCxnSpPr/>
          <p:nvPr/>
        </p:nvCxnSpPr>
        <p:spPr>
          <a:xfrm>
            <a:off x="5542844" y="1648178"/>
            <a:ext cx="0" cy="293511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97649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idx="4294967295"/>
          </p:nvPr>
        </p:nvSpPr>
        <p:spPr>
          <a:xfrm>
            <a:off x="705550" y="2397825"/>
            <a:ext cx="5197200" cy="768000"/>
          </a:xfrm>
          <a:prstGeom prst="rect">
            <a:avLst/>
          </a:prstGeom>
        </p:spPr>
        <p:txBody>
          <a:bodyPr lIns="91425" tIns="91425" rIns="91425" bIns="91425" anchor="t" anchorCtr="0">
            <a:noAutofit/>
          </a:bodyPr>
          <a:lstStyle/>
          <a:p>
            <a:pPr lvl="0" rtl="0">
              <a:spcBef>
                <a:spcPts val="0"/>
              </a:spcBef>
              <a:spcAft>
                <a:spcPts val="1600"/>
              </a:spcAft>
              <a:buNone/>
            </a:pPr>
            <a:r>
              <a:rPr lang="en" sz="3600" dirty="0">
                <a:solidFill>
                  <a:schemeClr val="dk1"/>
                </a:solidFill>
              </a:rPr>
              <a:t>Modalidade - ? </a:t>
            </a:r>
          </a:p>
          <a:p>
            <a:pPr lvl="0" rtl="0">
              <a:spcBef>
                <a:spcPts val="0"/>
              </a:spcBef>
              <a:spcAft>
                <a:spcPts val="1600"/>
              </a:spcAft>
              <a:buClr>
                <a:schemeClr val="dk2"/>
              </a:buClr>
              <a:buSzPct val="30555"/>
              <a:buFont typeface="Arial"/>
              <a:buNone/>
            </a:pPr>
            <a:endParaRPr sz="3600" dirty="0">
              <a:solidFill>
                <a:schemeClr val="dk1"/>
              </a:solidFill>
            </a:endParaRPr>
          </a:p>
          <a:p>
            <a:pPr lvl="0" rtl="0">
              <a:spcBef>
                <a:spcPts val="0"/>
              </a:spcBef>
              <a:spcAft>
                <a:spcPts val="1600"/>
              </a:spcAft>
              <a:buNone/>
            </a:pPr>
            <a:endParaRPr sz="12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4078354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idx="4294967295"/>
          </p:nvPr>
        </p:nvSpPr>
        <p:spPr>
          <a:xfrm>
            <a:off x="535775" y="712150"/>
            <a:ext cx="8001900" cy="768000"/>
          </a:xfrm>
          <a:prstGeom prst="rect">
            <a:avLst/>
          </a:prstGeom>
        </p:spPr>
        <p:txBody>
          <a:bodyPr lIns="91425" tIns="91425" rIns="91425" bIns="91425" anchor="t" anchorCtr="0">
            <a:noAutofit/>
          </a:bodyPr>
          <a:lstStyle/>
          <a:p>
            <a:pPr lvl="0" rtl="0">
              <a:lnSpc>
                <a:spcPct val="115000"/>
              </a:lnSpc>
              <a:spcBef>
                <a:spcPts val="0"/>
              </a:spcBef>
              <a:buClr>
                <a:schemeClr val="dk2"/>
              </a:buClr>
              <a:buSzPct val="45833"/>
              <a:buFont typeface="Arial"/>
              <a:buNone/>
            </a:pPr>
            <a:r>
              <a:rPr lang="en" sz="2400">
                <a:solidFill>
                  <a:schemeClr val="dk1"/>
                </a:solidFill>
              </a:rPr>
              <a:t>Componente:</a:t>
            </a:r>
            <a:r>
              <a:rPr lang="en" sz="2400">
                <a:latin typeface="Times New Roman"/>
                <a:ea typeface="Times New Roman"/>
                <a:cs typeface="Times New Roman"/>
                <a:sym typeface="Times New Roman"/>
              </a:rPr>
              <a:t> </a:t>
            </a:r>
            <a:r>
              <a:rPr lang="en" sz="2400">
                <a:solidFill>
                  <a:schemeClr val="dk1"/>
                </a:solidFill>
              </a:rPr>
              <a:t>Catálogo de Produtos</a:t>
            </a:r>
          </a:p>
          <a:p>
            <a:pPr lvl="0" rtl="0">
              <a:spcBef>
                <a:spcPts val="0"/>
              </a:spcBef>
              <a:spcAft>
                <a:spcPts val="1600"/>
              </a:spcAft>
              <a:buNone/>
            </a:pPr>
            <a:endParaRPr sz="3600">
              <a:solidFill>
                <a:schemeClr val="dk1"/>
              </a:solidFill>
            </a:endParaRPr>
          </a:p>
        </p:txBody>
      </p:sp>
      <p:sp>
        <p:nvSpPr>
          <p:cNvPr id="90" name="Shape 90"/>
          <p:cNvSpPr txBox="1">
            <a:spLocks noGrp="1"/>
          </p:cNvSpPr>
          <p:nvPr>
            <p:ph type="title" idx="4294967295"/>
          </p:nvPr>
        </p:nvSpPr>
        <p:spPr>
          <a:xfrm>
            <a:off x="535774" y="1233875"/>
            <a:ext cx="7592225" cy="3313800"/>
          </a:xfrm>
          <a:prstGeom prst="rect">
            <a:avLst/>
          </a:prstGeom>
        </p:spPr>
        <p:txBody>
          <a:bodyPr lIns="91425" tIns="91425" rIns="91425" bIns="91425" anchor="t" anchorCtr="0">
            <a:noAutofit/>
          </a:bodyPr>
          <a:lstStyle/>
          <a:p>
            <a:pPr lvl="0" algn="just">
              <a:lnSpc>
                <a:spcPct val="115000"/>
              </a:lnSpc>
            </a:pPr>
            <a:r>
              <a:rPr lang="en" sz="1600" dirty="0">
                <a:latin typeface="Times New Roman"/>
                <a:ea typeface="Times New Roman"/>
                <a:cs typeface="Times New Roman"/>
                <a:sym typeface="Times New Roman"/>
              </a:rPr>
              <a:t>Descrição: </a:t>
            </a:r>
            <a:r>
              <a:rPr lang="pt-BR" sz="1600" b="0" dirty="0">
                <a:latin typeface="Times New Roman"/>
                <a:ea typeface="Times New Roman"/>
                <a:cs typeface="Times New Roman"/>
                <a:sym typeface="Times New Roman"/>
              </a:rPr>
              <a:t>Este componente terá uma interface que lista a estrutura mercadológica cadastrada na </a:t>
            </a:r>
            <a:r>
              <a:rPr lang="pt-BR" sz="1600" b="0" dirty="0" err="1">
                <a:latin typeface="Times New Roman"/>
                <a:ea typeface="Times New Roman"/>
                <a:cs typeface="Times New Roman"/>
                <a:sym typeface="Times New Roman"/>
              </a:rPr>
              <a:t>Bookstore</a:t>
            </a:r>
            <a:r>
              <a:rPr lang="pt-BR" sz="1600" b="0" dirty="0">
                <a:latin typeface="Times New Roman"/>
                <a:ea typeface="Times New Roman"/>
                <a:cs typeface="Times New Roman"/>
                <a:sym typeface="Times New Roman"/>
              </a:rPr>
              <a:t>. Usa </a:t>
            </a:r>
            <a:r>
              <a:rPr lang="pt-BR" sz="1600" b="0" dirty="0" err="1">
                <a:latin typeface="Times New Roman"/>
                <a:ea typeface="Times New Roman"/>
                <a:cs typeface="Times New Roman"/>
                <a:sym typeface="Times New Roman"/>
              </a:rPr>
              <a:t>NativeQueryLanguage</a:t>
            </a:r>
            <a:r>
              <a:rPr lang="pt-BR" sz="1600" b="0" dirty="0">
                <a:latin typeface="Times New Roman"/>
                <a:ea typeface="Times New Roman"/>
                <a:cs typeface="Times New Roman"/>
                <a:sym typeface="Times New Roman"/>
              </a:rPr>
              <a:t> que possibilita a busca e filtragem dos itens.</a:t>
            </a:r>
            <a:br>
              <a:rPr lang="pt-BR" sz="1600" b="0" dirty="0">
                <a:latin typeface="Times New Roman"/>
                <a:ea typeface="Times New Roman"/>
                <a:cs typeface="Times New Roman"/>
                <a:sym typeface="Times New Roman"/>
              </a:rPr>
            </a:br>
            <a:br>
              <a:rPr lang="pt-BR" sz="1600" b="0" dirty="0">
                <a:latin typeface="Times New Roman"/>
                <a:ea typeface="Times New Roman"/>
                <a:cs typeface="Times New Roman"/>
                <a:sym typeface="Times New Roman"/>
              </a:rPr>
            </a:br>
            <a:r>
              <a:rPr lang="pt-BR" sz="1600" dirty="0">
                <a:latin typeface="Times New Roman"/>
                <a:ea typeface="Times New Roman"/>
                <a:cs typeface="Times New Roman"/>
                <a:sym typeface="Times New Roman"/>
              </a:rPr>
              <a:t>Motivação:</a:t>
            </a:r>
            <a:r>
              <a:rPr lang="pt-BR" sz="1600" b="0" dirty="0">
                <a:latin typeface="Times New Roman"/>
                <a:ea typeface="Times New Roman"/>
                <a:cs typeface="Times New Roman"/>
                <a:sym typeface="Times New Roman"/>
              </a:rPr>
              <a:t> Durante o desenvolvimento de </a:t>
            </a:r>
            <a:r>
              <a:rPr lang="pt-BR" sz="1600" b="0" dirty="0" err="1">
                <a:latin typeface="Times New Roman"/>
                <a:ea typeface="Times New Roman"/>
                <a:cs typeface="Times New Roman"/>
                <a:sym typeface="Times New Roman"/>
              </a:rPr>
              <a:t>Bookstore</a:t>
            </a:r>
            <a:r>
              <a:rPr lang="pt-BR" sz="1600" b="0" dirty="0">
                <a:latin typeface="Times New Roman"/>
                <a:ea typeface="Times New Roman"/>
                <a:cs typeface="Times New Roman"/>
                <a:sym typeface="Times New Roman"/>
              </a:rPr>
              <a:t>, alguma parte pode precisar acessar o catálogo para uso, desde criação de promoções com produtos, categorias e marcas até criação de componentes visuais que focam em um nicho específico de mercado.</a:t>
            </a:r>
            <a:endParaRPr sz="1600" b="0" dirty="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idx="4294967295"/>
          </p:nvPr>
        </p:nvSpPr>
        <p:spPr>
          <a:xfrm>
            <a:off x="535775" y="712150"/>
            <a:ext cx="8001900" cy="768000"/>
          </a:xfrm>
          <a:prstGeom prst="rect">
            <a:avLst/>
          </a:prstGeom>
        </p:spPr>
        <p:txBody>
          <a:bodyPr lIns="91425" tIns="91425" rIns="91425" bIns="91425" anchor="t" anchorCtr="0">
            <a:noAutofit/>
          </a:bodyPr>
          <a:lstStyle/>
          <a:p>
            <a:pPr lvl="0" rtl="0">
              <a:lnSpc>
                <a:spcPct val="115000"/>
              </a:lnSpc>
              <a:spcBef>
                <a:spcPts val="0"/>
              </a:spcBef>
              <a:buClr>
                <a:schemeClr val="dk2"/>
              </a:buClr>
              <a:buSzPct val="45833"/>
              <a:buFont typeface="Arial"/>
              <a:buNone/>
            </a:pPr>
            <a:r>
              <a:rPr lang="en" sz="2400">
                <a:solidFill>
                  <a:schemeClr val="dk1"/>
                </a:solidFill>
              </a:rPr>
              <a:t>Componente:</a:t>
            </a:r>
            <a:r>
              <a:rPr lang="en" sz="2400">
                <a:latin typeface="Times New Roman"/>
                <a:ea typeface="Times New Roman"/>
                <a:cs typeface="Times New Roman"/>
                <a:sym typeface="Times New Roman"/>
              </a:rPr>
              <a:t> </a:t>
            </a:r>
            <a:r>
              <a:rPr lang="en" sz="2400">
                <a:solidFill>
                  <a:schemeClr val="dk1"/>
                </a:solidFill>
              </a:rPr>
              <a:t>Catálogo de Produtos</a:t>
            </a:r>
          </a:p>
          <a:p>
            <a:pPr lvl="0" rtl="0">
              <a:spcBef>
                <a:spcPts val="0"/>
              </a:spcBef>
              <a:spcAft>
                <a:spcPts val="1600"/>
              </a:spcAft>
              <a:buNone/>
            </a:pPr>
            <a:endParaRPr sz="3600">
              <a:solidFill>
                <a:schemeClr val="dk1"/>
              </a:solidFill>
            </a:endParaRPr>
          </a:p>
        </p:txBody>
      </p:sp>
      <p:pic>
        <p:nvPicPr>
          <p:cNvPr id="2050" name="Picture 2" descr="componente-catalogo.jpg">
            <a:extLst>
              <a:ext uri="{FF2B5EF4-FFF2-40B4-BE49-F238E27FC236}">
                <a16:creationId xmlns:a16="http://schemas.microsoft.com/office/drawing/2014/main" id="{EFBBBAC3-95A1-4266-80B8-CF89BB858B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0139" y="1846548"/>
            <a:ext cx="3273171" cy="2466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177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idx="4294967295"/>
          </p:nvPr>
        </p:nvSpPr>
        <p:spPr>
          <a:xfrm>
            <a:off x="705550" y="2397825"/>
            <a:ext cx="5197200" cy="768000"/>
          </a:xfrm>
          <a:prstGeom prst="rect">
            <a:avLst/>
          </a:prstGeom>
        </p:spPr>
        <p:txBody>
          <a:bodyPr lIns="91425" tIns="91425" rIns="91425" bIns="91425" anchor="t" anchorCtr="0">
            <a:noAutofit/>
          </a:bodyPr>
          <a:lstStyle/>
          <a:p>
            <a:pPr lvl="0" rtl="0">
              <a:spcBef>
                <a:spcPts val="0"/>
              </a:spcBef>
              <a:spcAft>
                <a:spcPts val="1600"/>
              </a:spcAft>
              <a:buNone/>
            </a:pPr>
            <a:r>
              <a:rPr lang="en" sz="3600" dirty="0">
                <a:solidFill>
                  <a:schemeClr val="dk1"/>
                </a:solidFill>
              </a:rPr>
              <a:t>Modalidade - ? </a:t>
            </a:r>
          </a:p>
          <a:p>
            <a:pPr lvl="0" rtl="0">
              <a:spcBef>
                <a:spcPts val="0"/>
              </a:spcBef>
              <a:spcAft>
                <a:spcPts val="1600"/>
              </a:spcAft>
              <a:buClr>
                <a:schemeClr val="dk2"/>
              </a:buClr>
              <a:buSzPct val="30555"/>
              <a:buFont typeface="Arial"/>
              <a:buNone/>
            </a:pPr>
            <a:endParaRPr sz="3600" dirty="0">
              <a:solidFill>
                <a:schemeClr val="dk1"/>
              </a:solidFill>
            </a:endParaRPr>
          </a:p>
          <a:p>
            <a:pPr lvl="0" rtl="0">
              <a:spcBef>
                <a:spcPts val="0"/>
              </a:spcBef>
              <a:spcAft>
                <a:spcPts val="1600"/>
              </a:spcAft>
              <a:buNone/>
            </a:pPr>
            <a:endParaRPr sz="12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1629447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idx="4294967295"/>
          </p:nvPr>
        </p:nvSpPr>
        <p:spPr>
          <a:xfrm>
            <a:off x="535775" y="712150"/>
            <a:ext cx="8001900" cy="768000"/>
          </a:xfrm>
          <a:prstGeom prst="rect">
            <a:avLst/>
          </a:prstGeom>
        </p:spPr>
        <p:txBody>
          <a:bodyPr lIns="91425" tIns="91425" rIns="91425" bIns="91425" anchor="t" anchorCtr="0">
            <a:noAutofit/>
          </a:bodyPr>
          <a:lstStyle/>
          <a:p>
            <a:pPr lvl="0" rtl="0">
              <a:lnSpc>
                <a:spcPct val="115000"/>
              </a:lnSpc>
              <a:spcBef>
                <a:spcPts val="0"/>
              </a:spcBef>
              <a:buClr>
                <a:schemeClr val="dk2"/>
              </a:buClr>
              <a:buSzPct val="45833"/>
              <a:buFont typeface="Arial"/>
              <a:buNone/>
            </a:pPr>
            <a:r>
              <a:rPr lang="en" sz="2400" dirty="0">
                <a:solidFill>
                  <a:schemeClr val="dk1"/>
                </a:solidFill>
              </a:rPr>
              <a:t>Componente:</a:t>
            </a:r>
            <a:r>
              <a:rPr lang="en" sz="2400" dirty="0">
                <a:latin typeface="Times New Roman"/>
                <a:ea typeface="Times New Roman"/>
                <a:cs typeface="Times New Roman"/>
                <a:sym typeface="Times New Roman"/>
              </a:rPr>
              <a:t> </a:t>
            </a:r>
            <a:r>
              <a:rPr lang="pt-BR" sz="2400" dirty="0">
                <a:solidFill>
                  <a:schemeClr val="dk1"/>
                </a:solidFill>
              </a:rPr>
              <a:t>Sugestão de </a:t>
            </a:r>
            <a:r>
              <a:rPr lang="pt-BR" sz="2400" dirty="0" err="1">
                <a:solidFill>
                  <a:schemeClr val="dk1"/>
                </a:solidFill>
              </a:rPr>
              <a:t>Pr</a:t>
            </a:r>
            <a:r>
              <a:rPr lang="en" sz="2400" dirty="0">
                <a:solidFill>
                  <a:schemeClr val="dk1"/>
                </a:solidFill>
              </a:rPr>
              <a:t>odutos</a:t>
            </a:r>
          </a:p>
          <a:p>
            <a:pPr lvl="0" rtl="0">
              <a:spcBef>
                <a:spcPts val="0"/>
              </a:spcBef>
              <a:spcAft>
                <a:spcPts val="1600"/>
              </a:spcAft>
              <a:buNone/>
            </a:pPr>
            <a:endParaRPr sz="3600" dirty="0">
              <a:solidFill>
                <a:schemeClr val="dk1"/>
              </a:solidFill>
            </a:endParaRPr>
          </a:p>
        </p:txBody>
      </p:sp>
      <p:sp>
        <p:nvSpPr>
          <p:cNvPr id="90" name="Shape 90"/>
          <p:cNvSpPr txBox="1">
            <a:spLocks noGrp="1"/>
          </p:cNvSpPr>
          <p:nvPr>
            <p:ph type="title" idx="4294967295"/>
          </p:nvPr>
        </p:nvSpPr>
        <p:spPr>
          <a:xfrm>
            <a:off x="535774" y="1233875"/>
            <a:ext cx="7592225" cy="3313800"/>
          </a:xfrm>
          <a:prstGeom prst="rect">
            <a:avLst/>
          </a:prstGeom>
        </p:spPr>
        <p:txBody>
          <a:bodyPr lIns="91425" tIns="91425" rIns="91425" bIns="91425" anchor="t" anchorCtr="0">
            <a:noAutofit/>
          </a:bodyPr>
          <a:lstStyle/>
          <a:p>
            <a:pPr lvl="0" algn="just">
              <a:lnSpc>
                <a:spcPct val="115000"/>
              </a:lnSpc>
            </a:pPr>
            <a:r>
              <a:rPr lang="en" sz="1600" dirty="0">
                <a:latin typeface="Times New Roman"/>
                <a:ea typeface="Times New Roman"/>
                <a:cs typeface="Times New Roman"/>
                <a:sym typeface="Times New Roman"/>
              </a:rPr>
              <a:t>Descrição: </a:t>
            </a:r>
            <a:r>
              <a:rPr lang="pt-BR" sz="1600" b="0" dirty="0">
                <a:latin typeface="Times New Roman"/>
                <a:ea typeface="Times New Roman"/>
                <a:cs typeface="Times New Roman"/>
                <a:sym typeface="Times New Roman"/>
              </a:rPr>
              <a:t>Este componente é responsável por sugerir livros que estão no catalogo do </a:t>
            </a:r>
            <a:r>
              <a:rPr lang="pt-BR" sz="1600" b="0" dirty="0" err="1">
                <a:latin typeface="Times New Roman"/>
                <a:ea typeface="Times New Roman"/>
                <a:cs typeface="Times New Roman"/>
                <a:sym typeface="Times New Roman"/>
              </a:rPr>
              <a:t>BookStore</a:t>
            </a:r>
            <a:r>
              <a:rPr lang="pt-BR" sz="1600" b="0" dirty="0">
                <a:latin typeface="Times New Roman"/>
                <a:ea typeface="Times New Roman"/>
                <a:cs typeface="Times New Roman"/>
                <a:sym typeface="Times New Roman"/>
              </a:rPr>
              <a:t> com base no histórico de compras do cliente, visualização de conteúdo e perfil.</a:t>
            </a:r>
            <a:br>
              <a:rPr lang="pt-BR" sz="1600" b="0" dirty="0">
                <a:latin typeface="Times New Roman"/>
                <a:ea typeface="Times New Roman"/>
                <a:cs typeface="Times New Roman"/>
                <a:sym typeface="Times New Roman"/>
              </a:rPr>
            </a:br>
            <a:br>
              <a:rPr lang="pt-BR" sz="1600" b="0" dirty="0">
                <a:latin typeface="Times New Roman"/>
                <a:ea typeface="Times New Roman"/>
                <a:cs typeface="Times New Roman"/>
                <a:sym typeface="Times New Roman"/>
              </a:rPr>
            </a:br>
            <a:r>
              <a:rPr lang="pt-BR" sz="1600" dirty="0">
                <a:latin typeface="Times New Roman"/>
                <a:ea typeface="Times New Roman"/>
                <a:cs typeface="Times New Roman"/>
                <a:sym typeface="Times New Roman"/>
              </a:rPr>
              <a:t>Motivação: </a:t>
            </a:r>
            <a:r>
              <a:rPr lang="pt-BR" sz="1600" b="0" dirty="0">
                <a:latin typeface="Times New Roman"/>
                <a:ea typeface="Times New Roman"/>
                <a:cs typeface="Times New Roman"/>
                <a:sym typeface="Times New Roman"/>
              </a:rPr>
              <a:t>Tem como principal beneficio impulsionar as vendas do e-commerce e sugerir potenciais livros que o cliente possa se interessar.</a:t>
            </a:r>
            <a:endParaRPr sz="1600" b="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242825299"/>
      </p:ext>
    </p:extLst>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206</Words>
  <Application>Microsoft Office PowerPoint</Application>
  <PresentationFormat>Apresentação na tela (16:9)</PresentationFormat>
  <Paragraphs>21</Paragraphs>
  <Slides>10</Slides>
  <Notes>10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10</vt:i4>
      </vt:variant>
    </vt:vector>
  </HeadingPairs>
  <TitlesOfParts>
    <vt:vector size="15" baseType="lpstr">
      <vt:lpstr>Arial</vt:lpstr>
      <vt:lpstr>Times New Roman</vt:lpstr>
      <vt:lpstr>Lato</vt:lpstr>
      <vt:lpstr>Raleway</vt:lpstr>
      <vt:lpstr>Swiss</vt:lpstr>
      <vt:lpstr>BookStore componentização</vt:lpstr>
      <vt:lpstr>Modalidade - ?   </vt:lpstr>
      <vt:lpstr>Componente: Perfil de Compra  </vt:lpstr>
      <vt:lpstr>Componente: Perfil de Compra  </vt:lpstr>
      <vt:lpstr>Modalidade - ?   </vt:lpstr>
      <vt:lpstr>Componente: Catálogo de Produtos </vt:lpstr>
      <vt:lpstr>Componente: Catálogo de Produtos </vt:lpstr>
      <vt:lpstr>Modalidade - ?   </vt:lpstr>
      <vt:lpstr>Componente: Sugestão de Produtos </vt:lpstr>
      <vt:lpstr>Componente: Sugestão de Produtos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BookStore componentização</dc:title>
  <cp:lastModifiedBy>Tiago Eduardo</cp:lastModifiedBy>
  <cp:revision>14</cp:revision>
  <dcterms:modified xsi:type="dcterms:W3CDTF">2017-08-18T02:25:34Z</dcterms:modified>
</cp:coreProperties>
</file>