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BookStore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componentização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Amanda Paiola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Diego Costa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Felipe Rocha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Jorge Luiz Reis Tavares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Luiz Henrique Pegoraro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Tiago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705550" y="2397825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Modalidade - interação com sistemas externos de Pagamento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title"/>
          </p:nvPr>
        </p:nvSpPr>
        <p:spPr>
          <a:xfrm>
            <a:off x="535775" y="712150"/>
            <a:ext cx="8001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Componente: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Pagamento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por cartão de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crédito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4" name="Shape 84"/>
          <p:cNvSpPr txBox="1"/>
          <p:nvPr>
            <p:ph idx="4294967295" type="title"/>
          </p:nvPr>
        </p:nvSpPr>
        <p:spPr>
          <a:xfrm>
            <a:off x="535775" y="1480150"/>
            <a:ext cx="6073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Descrição do componente: Este componente terá uma interface para conexão com o provedor de serviço de pagamento onde dados de conexão serão enviados e validados. Também conterá uma segunda interface para envio dos dados de pagamento de um cliente onde o mesmo receberá um retorno do sucesso ou não da integração.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(IConnection)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Interface com os métodos que precisam ser chamados para a geração da conexão segura com o provedor e envio dos dados.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(IExecutePayment)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Interface para acesso aos dados de pagamentos de um cliente, valor da compra e retorno esperado.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title"/>
          </p:nvPr>
        </p:nvSpPr>
        <p:spPr>
          <a:xfrm>
            <a:off x="535775" y="712150"/>
            <a:ext cx="8001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Componente: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Catálogo de Produtos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35775" y="1233875"/>
            <a:ext cx="6073500" cy="331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Descrição do componente: </a:t>
            </a: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Este componente terá uma interface que lista a estrutura mercadológica cadastrada na Bookstore. Usa NativeQueryLanguage que possibilita a busca e filtragem dos itens.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Motivação: Durante o desenvolvimento de Bookstore, alguma parte pode precisar acessar o catálogo para uso, desde criação de promoções com produtos, categorias e marcas até criação de componentes visuais que focam em um nicho específico de merdado.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(IConnection)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+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SecureConnection connect()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(ICatalog)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+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getAll(String query, int page, int resultPerPage)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+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getOnlyCategories(</a:t>
            </a: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String query, int page, int resultPerPage)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+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getOnlyOffers(String query, int page, int resultPerPage)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4294967295" type="title"/>
          </p:nvPr>
        </p:nvSpPr>
        <p:spPr>
          <a:xfrm>
            <a:off x="705550" y="2397825"/>
            <a:ext cx="51972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Modalidade - interação com sistemas externos de Mensageria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title"/>
          </p:nvPr>
        </p:nvSpPr>
        <p:spPr>
          <a:xfrm>
            <a:off x="535775" y="712150"/>
            <a:ext cx="80019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Componente: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Envio de E-mail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>
            <p:ph idx="4294967295" type="title"/>
          </p:nvPr>
        </p:nvSpPr>
        <p:spPr>
          <a:xfrm>
            <a:off x="535775" y="1480150"/>
            <a:ext cx="60735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Descrição do componente: </a:t>
            </a: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Este componente será especificado e implementado a partir de como um componente deverá fazer envio de e-mails.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Esta modalidade engloba componentes de envio de e-mail onde se especifica quem é o ambiente de e-mail e qual os dados de remetente / destinatário desejado.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(IConnection)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Interface com os métodos que precisam ser chamados para a geração da conexão segura com o provedor de e-mail.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(IDispatch)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1400">
                <a:latin typeface="Times New Roman"/>
                <a:ea typeface="Times New Roman"/>
                <a:cs typeface="Times New Roman"/>
                <a:sym typeface="Times New Roman"/>
              </a:rPr>
              <a:t>Interface para acesso aos dados de envio de remetente / destinatário.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