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318" r:id="rId3"/>
    <p:sldId id="320" r:id="rId4"/>
    <p:sldId id="309" r:id="rId5"/>
    <p:sldId id="310" r:id="rId6"/>
    <p:sldId id="315" r:id="rId7"/>
    <p:sldId id="314" r:id="rId8"/>
    <p:sldId id="313" r:id="rId9"/>
    <p:sldId id="311" r:id="rId10"/>
    <p:sldId id="312" r:id="rId11"/>
    <p:sldId id="258" r:id="rId12"/>
    <p:sldId id="259" r:id="rId13"/>
    <p:sldId id="260" r:id="rId14"/>
    <p:sldId id="261" r:id="rId15"/>
    <p:sldId id="264" r:id="rId16"/>
    <p:sldId id="263" r:id="rId17"/>
    <p:sldId id="262" r:id="rId18"/>
    <p:sldId id="265" r:id="rId19"/>
    <p:sldId id="319" r:id="rId20"/>
    <p:sldId id="267" r:id="rId21"/>
    <p:sldId id="268" r:id="rId22"/>
    <p:sldId id="269" r:id="rId23"/>
    <p:sldId id="305" r:id="rId24"/>
    <p:sldId id="270" r:id="rId25"/>
    <p:sldId id="306" r:id="rId26"/>
    <p:sldId id="271" r:id="rId27"/>
    <p:sldId id="304" r:id="rId28"/>
    <p:sldId id="273" r:id="rId29"/>
    <p:sldId id="274" r:id="rId30"/>
    <p:sldId id="307" r:id="rId31"/>
    <p:sldId id="275" r:id="rId32"/>
    <p:sldId id="308" r:id="rId33"/>
    <p:sldId id="276" r:id="rId34"/>
    <p:sldId id="300" r:id="rId35"/>
    <p:sldId id="301" r:id="rId36"/>
    <p:sldId id="272" r:id="rId37"/>
    <p:sldId id="277" r:id="rId38"/>
    <p:sldId id="279" r:id="rId39"/>
    <p:sldId id="278" r:id="rId40"/>
    <p:sldId id="280" r:id="rId41"/>
    <p:sldId id="281" r:id="rId42"/>
    <p:sldId id="289" r:id="rId43"/>
    <p:sldId id="283" r:id="rId44"/>
    <p:sldId id="284" r:id="rId45"/>
    <p:sldId id="290" r:id="rId46"/>
    <p:sldId id="285" r:id="rId47"/>
    <p:sldId id="287" r:id="rId48"/>
    <p:sldId id="291" r:id="rId49"/>
    <p:sldId id="293" r:id="rId50"/>
    <p:sldId id="292" r:id="rId51"/>
    <p:sldId id="294" r:id="rId52"/>
    <p:sldId id="295" r:id="rId53"/>
    <p:sldId id="286" r:id="rId54"/>
    <p:sldId id="299" r:id="rId55"/>
    <p:sldId id="296" r:id="rId56"/>
    <p:sldId id="297" r:id="rId57"/>
    <p:sldId id="298" r:id="rId58"/>
    <p:sldId id="303" r:id="rId59"/>
    <p:sldId id="302" r:id="rId6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2DAD-95E2-491F-A852-FB0654031192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458F6-E468-4D84-8131-0ADE119F35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65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25C7-7B57-4BCF-806B-9A499B791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5740-8DE6-4DD3-969D-215C3F7B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46A3-D163-4604-9057-7055861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83D7-C611-4500-92C2-E02516D64C39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C310-6EDF-4A59-80EE-7E764C2A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0B38-1D56-4CF1-8ED6-C449A6BD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48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BF79-DEC3-42C6-932C-6D401EDF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107F-00E0-4F6D-A1FB-17FC38B12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4AC7-84B6-495A-96AF-966FFDC5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B8C-634D-4DD9-B049-712EECBDC3FA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BA56-630C-4062-829F-699FF0AD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0B91-2B86-450A-BAA3-6BAA06C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2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E2FD-C697-4414-9D84-A354ECCE8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CCF6-ED19-4D6F-8000-0E7ADA32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8F52-5481-4838-BA1F-53179EC4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535A-48B4-4634-9327-305EEBDC707A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D2CC-5F6D-49F9-817B-7CCF41B7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FC79-AE92-43CD-A300-B5DFC04B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68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1DD1-6E4F-4D7E-B5AA-D86F337F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70B2-D68E-408C-9036-78619E42D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E53A-3B90-4532-BE00-B18F6846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83D-D8D0-4459-A33D-E756E8F4E080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BA5E-6CD6-4AD5-9CB5-248C459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C1A3-DDC4-4227-8647-D57A5946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23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2C31-529A-433C-BF8D-93CDB649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B6C5-C3C1-4D49-BC3B-A0667750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5ECA-01F2-4C0D-BAA5-EB80B08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E7C-59EE-4706-929C-0142E0B7235A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4841-3BE2-4228-A1A4-EBB79BAA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8D23-DA70-4273-ACF6-CEA15CC5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2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A223-44A2-4D95-8BDF-54A6AA0E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C64E-A556-4E82-9881-B98A1D981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128F-3600-4E47-8A38-E22BC5F68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963B6-1C24-43E3-B0E9-8D7EAAB5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D3EC-A12D-4ECB-9C64-E859A5748712}" type="datetime1">
              <a:rPr lang="es-ES" smtClean="0"/>
              <a:t>12/12/2022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12691-C18C-4738-BF9D-67551F53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989DF-0217-4A45-9FC4-19C20784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97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A11A-4271-4B61-82A4-0360CC5F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E32EE-B71F-491E-AFB8-A724FECF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45475-A346-4C4E-B521-67F452330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BDAF5-8D16-4402-8EF7-95B317A93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04642-BD5B-47CB-AAA4-BE2B36639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D68F9-D2D7-4814-99DE-669B157C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4C66-4DA5-443C-81D4-E70AC556D3D2}" type="datetime1">
              <a:rPr lang="es-ES" smtClean="0"/>
              <a:t>12/12/2022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BC9EF-8092-4ADD-B17C-C027CDB3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58669-2D13-495E-A917-3C8D8CE8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48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84E-49E9-4BE1-9A0D-0EEEE7E9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C807F-02FD-48FE-8A42-8520C1B0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2F2-CC77-42F8-97E8-F4F22C3A35CD}" type="datetime1">
              <a:rPr lang="es-ES" smtClean="0"/>
              <a:t>12/12/2022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5CD4-E841-476D-B3F4-6E00552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7FEB5-E7FC-4ED4-BEC9-74F5D127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5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AC1C2-BC27-4A79-B2B8-92A48108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E940-9A38-459C-812D-5958CDD970B3}" type="datetime1">
              <a:rPr lang="es-ES" smtClean="0"/>
              <a:t>12/12/2022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A9E3B-D651-4FCE-AF30-89B61320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3F7DA-79F5-4F8A-9247-970A5771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80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1A03-2E90-493A-B94E-CB53B563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53EB-1CD3-4B06-AB6C-037A7195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B5C88-0008-4DC8-AF6B-4AE89749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84D6B-6D7B-4025-88AF-28DCB75C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0D4A-75D1-45B1-8B73-A448A7AE162C}" type="datetime1">
              <a:rPr lang="es-ES" smtClean="0"/>
              <a:t>12/12/2022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3D8D-0B36-494B-BB6C-F0043AF9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F95E8-EEAD-495B-8AE9-7034D0C3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47EE-F20D-4C15-BA5C-47E3DF9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0735D-B2A0-42A9-830F-6952C98F1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91B5D-6461-4D26-B6D9-1BB38D63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A17E5-9B13-46B9-A860-1441FC38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4CE-ACFA-4A73-A827-1D325121968F}" type="datetime1">
              <a:rPr lang="es-ES" smtClean="0"/>
              <a:t>12/12/2022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2E977-196C-44BB-8A72-F3CDF551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6B3D0-1BF9-4829-BC0E-21E05363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89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EF5A6-AD38-4A06-9D61-342159C2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D242B-D56B-4ED0-ABBA-20FD07CB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EBFF2-C87F-432F-86CF-2ECC45D22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E09E-BA73-4A99-A0AF-B04CFCF96E77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035B-2B9E-4CB8-A667-991C05EEE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0CEA-A03C-4DAD-898D-2822A6425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4CA3-51AD-443E-A468-B714679C53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20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C52461-84FB-4ED1-A1BA-D105C1CE8D19}"/>
              </a:ext>
            </a:extLst>
          </p:cNvPr>
          <p:cNvSpPr/>
          <p:nvPr/>
        </p:nvSpPr>
        <p:spPr>
          <a:xfrm>
            <a:off x="2334743" y="1261365"/>
            <a:ext cx="7522509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Análisis</a:t>
            </a:r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6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Hyperledger Fabric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3340D-3337-47F2-B213-AB38659F8E5E}"/>
              </a:ext>
            </a:extLst>
          </p:cNvPr>
          <p:cNvSpPr/>
          <p:nvPr/>
        </p:nvSpPr>
        <p:spPr>
          <a:xfrm>
            <a:off x="4368603" y="4605067"/>
            <a:ext cx="345479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Bryan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Machín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García</a:t>
            </a:r>
          </a:p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Tutores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M.Sc. Camilo Denis González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Carlos Miguel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Legón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Pérez</a:t>
            </a:r>
          </a:p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Miguel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Katrib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Mora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3680B-79C3-4CC2-898D-9D4BA18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42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04F20-A667-4D7C-8A2B-C758F8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10</a:t>
            </a:fld>
            <a:endParaRPr lang="es-E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157630-7ED9-46F2-B655-F3494AE8D5AB}"/>
              </a:ext>
            </a:extLst>
          </p:cNvPr>
          <p:cNvCxnSpPr/>
          <p:nvPr/>
        </p:nvCxnSpPr>
        <p:spPr>
          <a:xfrm>
            <a:off x="2332928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81C92D-21DC-4C17-A027-6C83F1666E51}"/>
              </a:ext>
            </a:extLst>
          </p:cNvPr>
          <p:cNvCxnSpPr/>
          <p:nvPr/>
        </p:nvCxnSpPr>
        <p:spPr>
          <a:xfrm>
            <a:off x="490497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38C4A2-1A3E-48ED-8A93-CD9DC3A7AE5F}"/>
              </a:ext>
            </a:extLst>
          </p:cNvPr>
          <p:cNvCxnSpPr/>
          <p:nvPr/>
        </p:nvCxnSpPr>
        <p:spPr>
          <a:xfrm>
            <a:off x="6564959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54CD7-B824-4E3E-A96B-A1F31390276B}"/>
              </a:ext>
            </a:extLst>
          </p:cNvPr>
          <p:cNvCxnSpPr/>
          <p:nvPr/>
        </p:nvCxnSpPr>
        <p:spPr>
          <a:xfrm>
            <a:off x="874545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2596C-57A0-412D-A3DE-9B5F628CDDE2}"/>
              </a:ext>
            </a:extLst>
          </p:cNvPr>
          <p:cNvCxnSpPr/>
          <p:nvPr/>
        </p:nvCxnSpPr>
        <p:spPr>
          <a:xfrm>
            <a:off x="2402094" y="1502811"/>
            <a:ext cx="2433711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E4AC5-7637-41FF-AB27-A54739F2CA06}"/>
              </a:ext>
            </a:extLst>
          </p:cNvPr>
          <p:cNvCxnSpPr/>
          <p:nvPr/>
        </p:nvCxnSpPr>
        <p:spPr>
          <a:xfrm>
            <a:off x="2402094" y="1502811"/>
            <a:ext cx="4052668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01D413-2936-444B-92CC-C4DC334EED90}"/>
              </a:ext>
            </a:extLst>
          </p:cNvPr>
          <p:cNvCxnSpPr/>
          <p:nvPr/>
        </p:nvCxnSpPr>
        <p:spPr>
          <a:xfrm flipH="1">
            <a:off x="2416162" y="2644983"/>
            <a:ext cx="2433711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A4E7F-23CB-45FC-8CE0-AE19CB480A19}"/>
              </a:ext>
            </a:extLst>
          </p:cNvPr>
          <p:cNvCxnSpPr/>
          <p:nvPr/>
        </p:nvCxnSpPr>
        <p:spPr>
          <a:xfrm flipH="1">
            <a:off x="2416162" y="2718838"/>
            <a:ext cx="405266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A69A7-0F49-4C61-AEDA-847C1EC14CBE}"/>
              </a:ext>
            </a:extLst>
          </p:cNvPr>
          <p:cNvSpPr/>
          <p:nvPr/>
        </p:nvSpPr>
        <p:spPr>
          <a:xfrm>
            <a:off x="6914897" y="2877269"/>
            <a:ext cx="1480616" cy="707886"/>
          </a:xfrm>
          <a:prstGeom prst="rect">
            <a:avLst/>
          </a:prstGeom>
          <a:gradFill flip="none" rotWithShape="1">
            <a:path path="circle">
              <a:fillToRect l="100000" t="100000"/>
            </a:path>
            <a:tileRect r="-100000" b="-100000"/>
          </a:gradFill>
          <a:ln cap="sq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5E311-1BE9-4028-957C-6F9A8CAB278A}"/>
              </a:ext>
            </a:extLst>
          </p:cNvPr>
          <p:cNvSpPr/>
          <p:nvPr/>
        </p:nvSpPr>
        <p:spPr>
          <a:xfrm>
            <a:off x="2669747" y="1093732"/>
            <a:ext cx="18984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  <a:cs typeface="Arial" panose="020B0604020202020204" pitchFamily="34" charset="0"/>
              </a:rPr>
              <a:t>Propuesta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5B033-7D40-4D82-B10C-8BF124CA9068}"/>
              </a:ext>
            </a:extLst>
          </p:cNvPr>
          <p:cNvSpPr/>
          <p:nvPr/>
        </p:nvSpPr>
        <p:spPr>
          <a:xfrm>
            <a:off x="2691053" y="2242631"/>
            <a:ext cx="1953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  <a:t>Respuesta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3012E-E1CE-474B-8B97-BAB206927474}"/>
              </a:ext>
            </a:extLst>
          </p:cNvPr>
          <p:cNvCxnSpPr>
            <a:cxnSpLocks/>
          </p:cNvCxnSpPr>
          <p:nvPr/>
        </p:nvCxnSpPr>
        <p:spPr>
          <a:xfrm>
            <a:off x="2402094" y="3444478"/>
            <a:ext cx="430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30953C-1819-4B33-AA72-E4F8F4A03C45}"/>
              </a:ext>
            </a:extLst>
          </p:cNvPr>
          <p:cNvSpPr/>
          <p:nvPr/>
        </p:nvSpPr>
        <p:spPr>
          <a:xfrm>
            <a:off x="2557134" y="3017946"/>
            <a:ext cx="22445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  <a:t>Transmisión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F05B5B-55F5-4EE3-BE86-E83AE7780382}"/>
              </a:ext>
            </a:extLst>
          </p:cNvPr>
          <p:cNvCxnSpPr>
            <a:cxnSpLocks/>
          </p:cNvCxnSpPr>
          <p:nvPr/>
        </p:nvCxnSpPr>
        <p:spPr>
          <a:xfrm flipH="1">
            <a:off x="6679846" y="3755234"/>
            <a:ext cx="825736" cy="74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0832C8-E9F9-4A35-BE36-1FBD4BC09102}"/>
              </a:ext>
            </a:extLst>
          </p:cNvPr>
          <p:cNvCxnSpPr>
            <a:cxnSpLocks/>
          </p:cNvCxnSpPr>
          <p:nvPr/>
        </p:nvCxnSpPr>
        <p:spPr>
          <a:xfrm flipH="1">
            <a:off x="5029238" y="3755234"/>
            <a:ext cx="2476344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451CD29-0A63-4446-A38E-4BF007C41EDB}"/>
              </a:ext>
            </a:extLst>
          </p:cNvPr>
          <p:cNvSpPr/>
          <p:nvPr/>
        </p:nvSpPr>
        <p:spPr>
          <a:xfrm>
            <a:off x="4999817" y="3714202"/>
            <a:ext cx="15133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  <a:t>Entrega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57A606-4A8D-4B8B-A52B-E89AD0BBC898}"/>
              </a:ext>
            </a:extLst>
          </p:cNvPr>
          <p:cNvCxnSpPr>
            <a:cxnSpLocks/>
          </p:cNvCxnSpPr>
          <p:nvPr/>
        </p:nvCxnSpPr>
        <p:spPr>
          <a:xfrm>
            <a:off x="7505582" y="3755234"/>
            <a:ext cx="1073401" cy="6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274C-1CC0-4EBC-98A5-AA7655A37281}"/>
              </a:ext>
            </a:extLst>
          </p:cNvPr>
          <p:cNvSpPr/>
          <p:nvPr/>
        </p:nvSpPr>
        <p:spPr>
          <a:xfrm>
            <a:off x="1796817" y="5302680"/>
            <a:ext cx="912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(SDK)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F7A5C-79A8-48F5-AAD6-C6C362F6D409}"/>
              </a:ext>
            </a:extLst>
          </p:cNvPr>
          <p:cNvSpPr/>
          <p:nvPr/>
        </p:nvSpPr>
        <p:spPr>
          <a:xfrm>
            <a:off x="4288796" y="5317222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1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CDB04D-F341-4C32-804E-FD437B6CE7D3}"/>
              </a:ext>
            </a:extLst>
          </p:cNvPr>
          <p:cNvSpPr/>
          <p:nvPr/>
        </p:nvSpPr>
        <p:spPr>
          <a:xfrm>
            <a:off x="5955126" y="5317221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2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CA07D-4A62-42C6-9A04-88C8B784D83C}"/>
              </a:ext>
            </a:extLst>
          </p:cNvPr>
          <p:cNvSpPr/>
          <p:nvPr/>
        </p:nvSpPr>
        <p:spPr>
          <a:xfrm>
            <a:off x="8175221" y="5317221"/>
            <a:ext cx="1159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A530DAF-064E-4AA5-8DEF-0AA0F9192949}"/>
              </a:ext>
            </a:extLst>
          </p:cNvPr>
          <p:cNvSpPr/>
          <p:nvPr/>
        </p:nvSpPr>
        <p:spPr>
          <a:xfrm>
            <a:off x="6661090" y="2029859"/>
            <a:ext cx="45719" cy="885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9ACB90-D60F-401E-A19F-24A8BD4784CD}"/>
              </a:ext>
            </a:extLst>
          </p:cNvPr>
          <p:cNvSpPr/>
          <p:nvPr/>
        </p:nvSpPr>
        <p:spPr>
          <a:xfrm>
            <a:off x="6699221" y="2269409"/>
            <a:ext cx="1247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Aprobación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09FDDE0-3413-46AE-B5A3-0C535C22C81D}"/>
              </a:ext>
            </a:extLst>
          </p:cNvPr>
          <p:cNvSpPr/>
          <p:nvPr/>
        </p:nvSpPr>
        <p:spPr>
          <a:xfrm>
            <a:off x="8906061" y="3755234"/>
            <a:ext cx="45719" cy="10753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C1C571-C108-4160-9D54-47D2B621CC0E}"/>
              </a:ext>
            </a:extLst>
          </p:cNvPr>
          <p:cNvSpPr/>
          <p:nvPr/>
        </p:nvSpPr>
        <p:spPr>
          <a:xfrm>
            <a:off x="8920618" y="3826558"/>
            <a:ext cx="1490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Validación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Confirmación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4541F1-BCEE-4632-93E6-35F2E6354486}"/>
              </a:ext>
            </a:extLst>
          </p:cNvPr>
          <p:cNvSpPr/>
          <p:nvPr/>
        </p:nvSpPr>
        <p:spPr>
          <a:xfrm>
            <a:off x="8125996" y="2118397"/>
            <a:ext cx="367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s-E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6947D5-8B29-4158-B0DB-D669D2691D0A}"/>
              </a:ext>
            </a:extLst>
          </p:cNvPr>
          <p:cNvSpPr/>
          <p:nvPr/>
        </p:nvSpPr>
        <p:spPr>
          <a:xfrm>
            <a:off x="10410706" y="2877269"/>
            <a:ext cx="401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s-ES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4B40D7-E390-445F-9D65-C17FF05B033C}"/>
              </a:ext>
            </a:extLst>
          </p:cNvPr>
          <p:cNvSpPr/>
          <p:nvPr/>
        </p:nvSpPr>
        <p:spPr>
          <a:xfrm>
            <a:off x="10417089" y="3965058"/>
            <a:ext cx="401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s-ES" sz="3600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47EF5E9-530D-49B1-98B8-0452E68465F8}"/>
              </a:ext>
            </a:extLst>
          </p:cNvPr>
          <p:cNvSpPr/>
          <p:nvPr/>
        </p:nvSpPr>
        <p:spPr>
          <a:xfrm>
            <a:off x="8905423" y="2877269"/>
            <a:ext cx="45719" cy="6896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ACB441-571A-4550-B689-3389D58A9532}"/>
              </a:ext>
            </a:extLst>
          </p:cNvPr>
          <p:cNvSpPr/>
          <p:nvPr/>
        </p:nvSpPr>
        <p:spPr>
          <a:xfrm>
            <a:off x="9052908" y="3037412"/>
            <a:ext cx="1249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629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D3B9E-DB0F-460C-8244-428838A2CEAD}"/>
              </a:ext>
            </a:extLst>
          </p:cNvPr>
          <p:cNvSpPr/>
          <p:nvPr/>
        </p:nvSpPr>
        <p:spPr>
          <a:xfrm>
            <a:off x="4557726" y="346965"/>
            <a:ext cx="3076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39313-C900-41E7-801A-D86E226AF346}"/>
              </a:ext>
            </a:extLst>
          </p:cNvPr>
          <p:cNvSpPr/>
          <p:nvPr/>
        </p:nvSpPr>
        <p:spPr>
          <a:xfrm>
            <a:off x="96085" y="2151727"/>
            <a:ext cx="1199983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un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red,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potencialmente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interesado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es trivial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decidir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una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determinada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Fabric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cumplirá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las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expectativas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relación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EEF24-5946-4E0A-88F3-DAEE3672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61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1D0B21-94EE-40D3-BAB5-2FE218BEF127}"/>
              </a:ext>
            </a:extLst>
          </p:cNvPr>
          <p:cNvSpPr/>
          <p:nvPr/>
        </p:nvSpPr>
        <p:spPr>
          <a:xfrm>
            <a:off x="4715109" y="428852"/>
            <a:ext cx="2761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3561A-214C-4D7E-BFE9-3BA0AEA25F19}"/>
              </a:ext>
            </a:extLst>
          </p:cNvPr>
          <p:cNvSpPr/>
          <p:nvPr/>
        </p:nvSpPr>
        <p:spPr>
          <a:xfrm>
            <a:off x="467556" y="2028616"/>
            <a:ext cx="1125688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Determinar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 conjunto de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configuraciones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que, de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acuerdo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uso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pueden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maximizar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minimizar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red de Fabric.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D53D-9346-4010-B1C4-914FDF5A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7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1597B-1F25-413C-99C9-B51139EC5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5" y="3831324"/>
            <a:ext cx="1790700" cy="255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F1572D-C630-41ED-8DE3-A109F94552DA}"/>
              </a:ext>
            </a:extLst>
          </p:cNvPr>
          <p:cNvSpPr/>
          <p:nvPr/>
        </p:nvSpPr>
        <p:spPr>
          <a:xfrm>
            <a:off x="3911416" y="2630995"/>
            <a:ext cx="43691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7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Cómo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62A07C-7B33-4213-8A89-37761A44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9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92CB38-D264-40B7-B540-DE0652EA3E92}"/>
              </a:ext>
            </a:extLst>
          </p:cNvPr>
          <p:cNvSpPr/>
          <p:nvPr/>
        </p:nvSpPr>
        <p:spPr>
          <a:xfrm>
            <a:off x="131817" y="1443841"/>
            <a:ext cx="1192836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desplegar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una red de Hyperledger Fabric v2.4 para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flujo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transacciones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 y 100 TPS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respectivamente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E7E65-36BF-4CCA-8D2F-DBDA809F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3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92CB38-D264-40B7-B540-DE0652EA3E92}"/>
              </a:ext>
            </a:extLst>
          </p:cNvPr>
          <p:cNvSpPr/>
          <p:nvPr/>
        </p:nvSpPr>
        <p:spPr>
          <a:xfrm>
            <a:off x="131817" y="1443841"/>
            <a:ext cx="11928365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desplegar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una red de Hyperledger Fabric v2.4 para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flujo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transacciones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 y 100 TPS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respectivamente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 la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mínima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máxima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de las redes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desplegadas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B14CD-CDD8-44EA-91EC-F69A1DA9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85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92CB38-D264-40B7-B540-DE0652EA3E92}"/>
              </a:ext>
            </a:extLst>
          </p:cNvPr>
          <p:cNvSpPr/>
          <p:nvPr/>
        </p:nvSpPr>
        <p:spPr>
          <a:xfrm>
            <a:off x="131817" y="1443841"/>
            <a:ext cx="11928365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desplegar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una red de Hyperledger Fabric v2.4 para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flujo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transacciones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 y 100 TPS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respectivamente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 la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mínima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máxima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de las redes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desplegadas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Analizar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los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CA26C-6A2C-498F-8F99-7A4FDB51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42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92CB38-D264-40B7-B540-DE0652EA3E92}"/>
              </a:ext>
            </a:extLst>
          </p:cNvPr>
          <p:cNvSpPr/>
          <p:nvPr/>
        </p:nvSpPr>
        <p:spPr>
          <a:xfrm>
            <a:off x="131817" y="1443841"/>
            <a:ext cx="1192836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desplegar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una red de Hyperledger Fabric v2.4 para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flujo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transacciones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 y 100 TPS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respectivamente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 la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mínima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máxima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de las redes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desplegadas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Analizar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los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conjunto de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parámetros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óptimos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6C8CD-95EB-45F8-9402-C3CDE9E1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55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146D5C-542C-4B91-8119-B1BA97AA102F}"/>
              </a:ext>
            </a:extLst>
          </p:cNvPr>
          <p:cNvSpPr/>
          <p:nvPr/>
        </p:nvSpPr>
        <p:spPr>
          <a:xfrm>
            <a:off x="779761" y="251980"/>
            <a:ext cx="8050987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Configuraciones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las redes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desplegadas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Organizaciones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pares: 2 – 10.</a:t>
            </a:r>
          </a:p>
          <a:p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Ordenadores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1.</a:t>
            </a:r>
          </a:p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GolevelD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Canales: 1.</a:t>
            </a:r>
          </a:p>
          <a:p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Chaincode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“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samplecc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7AE2D-9CCB-43E6-A412-B1496313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98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146D5C-542C-4B91-8119-B1BA97AA102F}"/>
              </a:ext>
            </a:extLst>
          </p:cNvPr>
          <p:cNvSpPr/>
          <p:nvPr/>
        </p:nvSpPr>
        <p:spPr>
          <a:xfrm>
            <a:off x="779761" y="251980"/>
            <a:ext cx="8050987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Configuraciones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las redes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desplegadas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Organizaciones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pares: 2 – 10.</a:t>
            </a:r>
          </a:p>
          <a:p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Ordenadores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1.</a:t>
            </a:r>
          </a:p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GolevelD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Canales: 1.</a:t>
            </a:r>
          </a:p>
          <a:p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Chaincode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“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samplecc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7AE2D-9CCB-43E6-A412-B1496313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19</a:t>
            </a:fld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D9C248-5BE7-4DEE-9592-B21CE3653C79}"/>
              </a:ext>
            </a:extLst>
          </p:cNvPr>
          <p:cNvSpPr/>
          <p:nvPr/>
        </p:nvSpPr>
        <p:spPr>
          <a:xfrm>
            <a:off x="779761" y="4417358"/>
            <a:ext cx="1040727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el canal de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comunicación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85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90D209-6C0A-44C6-8BC6-D7449DE0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</a:t>
            </a:fld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09DCF-DE9D-42D9-B9F9-8386F2417820}"/>
              </a:ext>
            </a:extLst>
          </p:cNvPr>
          <p:cNvSpPr/>
          <p:nvPr/>
        </p:nvSpPr>
        <p:spPr>
          <a:xfrm>
            <a:off x="1883629" y="1936283"/>
            <a:ext cx="84247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Ejecución-Ordenación-Validación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0590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2893366" y="2967335"/>
            <a:ext cx="6405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81CAF-30C5-48D1-9499-150EE17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95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4159027" y="169544"/>
            <a:ext cx="38739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2274381" y="2967335"/>
            <a:ext cx="7643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7203B-A669-4F5B-87A1-C43C101C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455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793735" y="169544"/>
            <a:ext cx="460452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3032307" y="1397843"/>
            <a:ext cx="6127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ADAE7-5F00-46C1-9E2D-9862E4CC7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06" y="2168626"/>
            <a:ext cx="6658987" cy="45198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87972-C212-48B4-8E62-E68DDFCA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6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793735" y="169544"/>
            <a:ext cx="460452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3032307" y="1397843"/>
            <a:ext cx="6127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ADAE7-5F00-46C1-9E2D-9862E4CC7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06" y="2168626"/>
            <a:ext cx="6658987" cy="451983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8531246-4FE1-4D6C-BC6A-0E5F3B0D6DAC}"/>
              </a:ext>
            </a:extLst>
          </p:cNvPr>
          <p:cNvSpPr/>
          <p:nvPr/>
        </p:nvSpPr>
        <p:spPr>
          <a:xfrm rot="10800000">
            <a:off x="8745660" y="3429000"/>
            <a:ext cx="1760561" cy="941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2EDE-BF74-49A2-AF4C-9131CF2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78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793735" y="169544"/>
            <a:ext cx="460452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539743" y="1485325"/>
            <a:ext cx="2252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ADAE7-5F00-46C1-9E2D-9862E4CC7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1" y="1885435"/>
            <a:ext cx="2274107" cy="15435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62FD10-E30F-4EED-8854-F34F815479FB}"/>
              </a:ext>
            </a:extLst>
          </p:cNvPr>
          <p:cNvSpPr/>
          <p:nvPr/>
        </p:nvSpPr>
        <p:spPr>
          <a:xfrm>
            <a:off x="5666942" y="1356219"/>
            <a:ext cx="29871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D790C-0DE7-4C7C-A734-AA15CCD1E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35" y="2095176"/>
            <a:ext cx="6537620" cy="43695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64A0-2A0D-43B4-9713-39715DA1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41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793735" y="169544"/>
            <a:ext cx="460452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539743" y="1485325"/>
            <a:ext cx="2252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ADAE7-5F00-46C1-9E2D-9862E4CC7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1" y="1885435"/>
            <a:ext cx="2274107" cy="15435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62FD10-E30F-4EED-8854-F34F815479FB}"/>
              </a:ext>
            </a:extLst>
          </p:cNvPr>
          <p:cNvSpPr/>
          <p:nvPr/>
        </p:nvSpPr>
        <p:spPr>
          <a:xfrm>
            <a:off x="5666942" y="1356219"/>
            <a:ext cx="29871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D790C-0DE7-4C7C-A734-AA15CCD1E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35" y="2095176"/>
            <a:ext cx="6537620" cy="43695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27BD614-FD0F-4472-AABE-A461E17B2E0C}"/>
              </a:ext>
            </a:extLst>
          </p:cNvPr>
          <p:cNvSpPr/>
          <p:nvPr/>
        </p:nvSpPr>
        <p:spPr>
          <a:xfrm>
            <a:off x="3354819" y="2657217"/>
            <a:ext cx="1760561" cy="941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27AC-7A18-42A1-B184-F69062E9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75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793735" y="169544"/>
            <a:ext cx="460452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557417" y="1485325"/>
            <a:ext cx="2252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ADAE7-5F00-46C1-9E2D-9862E4CC7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1" y="1885435"/>
            <a:ext cx="2274107" cy="15435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62FD10-E30F-4EED-8854-F34F815479FB}"/>
              </a:ext>
            </a:extLst>
          </p:cNvPr>
          <p:cNvSpPr/>
          <p:nvPr/>
        </p:nvSpPr>
        <p:spPr>
          <a:xfrm>
            <a:off x="889302" y="4200782"/>
            <a:ext cx="15891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D790C-0DE7-4C7C-A734-AA15CCD1E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1" y="4600892"/>
            <a:ext cx="2309456" cy="1543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4991E4-6529-45AC-97CC-A917BF10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33" y="2310101"/>
            <a:ext cx="6266730" cy="43783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27DC84-7C56-4CC5-B8FD-8F67DB9F4D59}"/>
              </a:ext>
            </a:extLst>
          </p:cNvPr>
          <p:cNvSpPr/>
          <p:nvPr/>
        </p:nvSpPr>
        <p:spPr>
          <a:xfrm>
            <a:off x="3793735" y="1602215"/>
            <a:ext cx="75237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4889-4550-4170-849F-4543A302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65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793735" y="169544"/>
            <a:ext cx="460452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557417" y="1485325"/>
            <a:ext cx="2252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ADAE7-5F00-46C1-9E2D-9862E4CC7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1" y="1885435"/>
            <a:ext cx="2274107" cy="15435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62FD10-E30F-4EED-8854-F34F815479FB}"/>
              </a:ext>
            </a:extLst>
          </p:cNvPr>
          <p:cNvSpPr/>
          <p:nvPr/>
        </p:nvSpPr>
        <p:spPr>
          <a:xfrm>
            <a:off x="889302" y="4200782"/>
            <a:ext cx="15891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D790C-0DE7-4C7C-A734-AA15CCD1E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1" y="4600892"/>
            <a:ext cx="2309456" cy="1543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4991E4-6529-45AC-97CC-A917BF10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33" y="2310101"/>
            <a:ext cx="6266730" cy="43783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27DC84-7C56-4CC5-B8FD-8F67DB9F4D59}"/>
              </a:ext>
            </a:extLst>
          </p:cNvPr>
          <p:cNvSpPr/>
          <p:nvPr/>
        </p:nvSpPr>
        <p:spPr>
          <a:xfrm>
            <a:off x="3793735" y="1602215"/>
            <a:ext cx="75237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DE99AE-A289-44B0-A8D1-EB7BA914165B}"/>
              </a:ext>
            </a:extLst>
          </p:cNvPr>
          <p:cNvSpPr/>
          <p:nvPr/>
        </p:nvSpPr>
        <p:spPr>
          <a:xfrm>
            <a:off x="4925950" y="4446283"/>
            <a:ext cx="951685" cy="224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A5C94A-7EE2-480E-AA6D-E62F44FE4068}"/>
              </a:ext>
            </a:extLst>
          </p:cNvPr>
          <p:cNvSpPr/>
          <p:nvPr/>
        </p:nvSpPr>
        <p:spPr>
          <a:xfrm>
            <a:off x="7289800" y="1954648"/>
            <a:ext cx="593987" cy="4514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1AD8-7DE1-42C2-84FB-8F8EFECC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27</a:t>
            </a:fld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74223-7AF8-4AE8-BA02-9D8C814B8C08}"/>
              </a:ext>
            </a:extLst>
          </p:cNvPr>
          <p:cNvSpPr/>
          <p:nvPr/>
        </p:nvSpPr>
        <p:spPr>
          <a:xfrm>
            <a:off x="3611819" y="6289508"/>
            <a:ext cx="160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3F57-DBB7-471C-9486-9C100C6F2D0A}"/>
              </a:ext>
            </a:extLst>
          </p:cNvPr>
          <p:cNvSpPr/>
          <p:nvPr/>
        </p:nvSpPr>
        <p:spPr>
          <a:xfrm>
            <a:off x="7726728" y="2648655"/>
            <a:ext cx="2002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985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4159027" y="169544"/>
            <a:ext cx="38739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2098852" y="2967335"/>
            <a:ext cx="7994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4207A-9A40-470A-BC73-EF98608E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58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689539" y="169544"/>
            <a:ext cx="48129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3032307" y="1397843"/>
            <a:ext cx="6127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ACCCE-1EF4-4567-B2E1-1DE35B23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094" y="2256810"/>
            <a:ext cx="6579812" cy="44316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70F66-D7E5-4DE8-9D24-DD2BCB6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01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90D209-6C0A-44C6-8BC6-D7449DE0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</a:t>
            </a:fld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09DCF-DE9D-42D9-B9F9-8386F2417820}"/>
              </a:ext>
            </a:extLst>
          </p:cNvPr>
          <p:cNvSpPr/>
          <p:nvPr/>
        </p:nvSpPr>
        <p:spPr>
          <a:xfrm>
            <a:off x="1883629" y="1936283"/>
            <a:ext cx="8424742" cy="298543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Ejecución-Ordenación-Validación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Ordenación-Ejecución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993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689539" y="169544"/>
            <a:ext cx="48129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3032307" y="1397843"/>
            <a:ext cx="6127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ACCCE-1EF4-4567-B2E1-1DE35B23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094" y="2256810"/>
            <a:ext cx="6579812" cy="443164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C89C6AE-A5FC-4DD2-8518-A46D34C8127D}"/>
              </a:ext>
            </a:extLst>
          </p:cNvPr>
          <p:cNvSpPr/>
          <p:nvPr/>
        </p:nvSpPr>
        <p:spPr>
          <a:xfrm rot="12983926">
            <a:off x="8505625" y="5467341"/>
            <a:ext cx="1760561" cy="941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F8560-CE54-402E-B4C7-4704A81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955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689539" y="169544"/>
            <a:ext cx="48129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539743" y="1485325"/>
            <a:ext cx="2252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2FD10-E30F-4EED-8854-F34F815479FB}"/>
              </a:ext>
            </a:extLst>
          </p:cNvPr>
          <p:cNvSpPr/>
          <p:nvPr/>
        </p:nvSpPr>
        <p:spPr>
          <a:xfrm>
            <a:off x="5666942" y="1356219"/>
            <a:ext cx="29871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E2351F-D9BC-4538-9F07-27470265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3" y="1911607"/>
            <a:ext cx="2252924" cy="1517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C0D35-FBA9-4557-AD10-89C20ECF2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25" y="2173562"/>
            <a:ext cx="6508460" cy="44639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91450-3AB2-4B87-9C6F-5FBF7731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664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689539" y="169544"/>
            <a:ext cx="48129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539743" y="1485325"/>
            <a:ext cx="2252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2FD10-E30F-4EED-8854-F34F815479FB}"/>
              </a:ext>
            </a:extLst>
          </p:cNvPr>
          <p:cNvSpPr/>
          <p:nvPr/>
        </p:nvSpPr>
        <p:spPr>
          <a:xfrm>
            <a:off x="5666942" y="1356219"/>
            <a:ext cx="29871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E2351F-D9BC-4538-9F07-27470265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3" y="1911607"/>
            <a:ext cx="2252924" cy="1517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C0D35-FBA9-4557-AD10-89C20ECF2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25" y="2173562"/>
            <a:ext cx="6508460" cy="446391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EB5234-8638-404B-A040-3F7791AAAC55}"/>
              </a:ext>
            </a:extLst>
          </p:cNvPr>
          <p:cNvSpPr/>
          <p:nvPr/>
        </p:nvSpPr>
        <p:spPr>
          <a:xfrm rot="10800000">
            <a:off x="10178675" y="3333466"/>
            <a:ext cx="1760561" cy="941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96841-AD3C-494F-871F-40C59D9D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52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689539" y="169544"/>
            <a:ext cx="48129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539743" y="1485325"/>
            <a:ext cx="2252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2FD10-E30F-4EED-8854-F34F815479FB}"/>
              </a:ext>
            </a:extLst>
          </p:cNvPr>
          <p:cNvSpPr/>
          <p:nvPr/>
        </p:nvSpPr>
        <p:spPr>
          <a:xfrm>
            <a:off x="871628" y="4175459"/>
            <a:ext cx="1589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E2351F-D9BC-4538-9F07-27470265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3" y="1911607"/>
            <a:ext cx="2252924" cy="1517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C0D35-FBA9-4557-AD10-89C20ECF2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4" y="4575569"/>
            <a:ext cx="2252924" cy="1545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4E3E3-E070-44A8-B902-B4C4EA62A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55" y="2336394"/>
            <a:ext cx="6204199" cy="44171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6E12A8-A91D-4AA0-A24B-B3BCCB8CEC27}"/>
              </a:ext>
            </a:extLst>
          </p:cNvPr>
          <p:cNvSpPr/>
          <p:nvPr/>
        </p:nvSpPr>
        <p:spPr>
          <a:xfrm>
            <a:off x="3812368" y="1628508"/>
            <a:ext cx="75237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55774-7879-47B9-9569-F251D4A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8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689539" y="169544"/>
            <a:ext cx="48129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4E3E3-E070-44A8-B902-B4C4EA62A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55" y="2336394"/>
            <a:ext cx="6204199" cy="44171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6E12A8-A91D-4AA0-A24B-B3BCCB8CEC27}"/>
              </a:ext>
            </a:extLst>
          </p:cNvPr>
          <p:cNvSpPr/>
          <p:nvPr/>
        </p:nvSpPr>
        <p:spPr>
          <a:xfrm>
            <a:off x="3812368" y="1628508"/>
            <a:ext cx="75237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D3153D-542F-4F1B-97DC-760893AE41C3}"/>
              </a:ext>
            </a:extLst>
          </p:cNvPr>
          <p:cNvSpPr/>
          <p:nvPr/>
        </p:nvSpPr>
        <p:spPr>
          <a:xfrm>
            <a:off x="4599294" y="2487564"/>
            <a:ext cx="1606777" cy="4068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8DF7A2-DB8C-4415-8C05-B0EC80213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1" y="2718140"/>
            <a:ext cx="4107655" cy="34289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DA116B-C60B-4EEE-A366-6A9C04E7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386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0F84E-E0EA-4B3E-B02F-9AACD5C3EBC1}"/>
              </a:ext>
            </a:extLst>
          </p:cNvPr>
          <p:cNvSpPr/>
          <p:nvPr/>
        </p:nvSpPr>
        <p:spPr>
          <a:xfrm>
            <a:off x="3689539" y="169544"/>
            <a:ext cx="48129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obtenidos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200" b="0" cap="none" spc="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DCC4A-087C-49B9-94A8-F642961A16CC}"/>
              </a:ext>
            </a:extLst>
          </p:cNvPr>
          <p:cNvSpPr/>
          <p:nvPr/>
        </p:nvSpPr>
        <p:spPr>
          <a:xfrm>
            <a:off x="539743" y="1485325"/>
            <a:ext cx="2252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2FD10-E30F-4EED-8854-F34F815479FB}"/>
              </a:ext>
            </a:extLst>
          </p:cNvPr>
          <p:cNvSpPr/>
          <p:nvPr/>
        </p:nvSpPr>
        <p:spPr>
          <a:xfrm>
            <a:off x="871628" y="4175459"/>
            <a:ext cx="1589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E2351F-D9BC-4538-9F07-27470265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3" y="1911607"/>
            <a:ext cx="2252924" cy="1517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C0D35-FBA9-4557-AD10-89C20ECF2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4" y="4575569"/>
            <a:ext cx="2252924" cy="1545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4E3E3-E070-44A8-B902-B4C4EA62A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55" y="2336394"/>
            <a:ext cx="6204199" cy="44171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6E12A8-A91D-4AA0-A24B-B3BCCB8CEC27}"/>
              </a:ext>
            </a:extLst>
          </p:cNvPr>
          <p:cNvSpPr/>
          <p:nvPr/>
        </p:nvSpPr>
        <p:spPr>
          <a:xfrm>
            <a:off x="3812368" y="1628508"/>
            <a:ext cx="75237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Rendimiento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F4DB8F-DB24-43EA-B9F2-0D36B8BD5B11}"/>
              </a:ext>
            </a:extLst>
          </p:cNvPr>
          <p:cNvSpPr/>
          <p:nvPr/>
        </p:nvSpPr>
        <p:spPr>
          <a:xfrm>
            <a:off x="9212237" y="2421693"/>
            <a:ext cx="1606777" cy="4068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0F15F-F8F8-42D7-AB16-DB527C7E6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92" y="5148445"/>
            <a:ext cx="1119116" cy="15570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82C42-248D-481B-94B1-E6DA9E82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645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AA7AB2-3D0C-401B-BC2D-3037AF494E92}"/>
              </a:ext>
            </a:extLst>
          </p:cNvPr>
          <p:cNvSpPr/>
          <p:nvPr/>
        </p:nvSpPr>
        <p:spPr>
          <a:xfrm>
            <a:off x="4827703" y="2828835"/>
            <a:ext cx="2536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Pero…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76321B-D5DD-4D6F-BF7D-E53EE0B3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59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AA7AB2-3D0C-401B-BC2D-3037AF494E92}"/>
              </a:ext>
            </a:extLst>
          </p:cNvPr>
          <p:cNvSpPr/>
          <p:nvPr/>
        </p:nvSpPr>
        <p:spPr>
          <a:xfrm>
            <a:off x="827985" y="1443841"/>
            <a:ext cx="10536029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Pero…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alguna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relación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entre el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pares y el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la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EBE8FE-D76F-4D21-80AA-A138C242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8" y="4773019"/>
            <a:ext cx="1282036" cy="1827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502D-A0A8-46DA-8FF6-38FF7133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329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2274377" y="346965"/>
            <a:ext cx="7643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96EBC-EBA2-410F-B1C5-FAC26186B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64" y="1270295"/>
            <a:ext cx="6841314" cy="482299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043B2D-2C5C-4971-BB5C-C56C2D4B0E0D}"/>
              </a:ext>
            </a:extLst>
          </p:cNvPr>
          <p:cNvCxnSpPr/>
          <p:nvPr/>
        </p:nvCxnSpPr>
        <p:spPr>
          <a:xfrm flipV="1">
            <a:off x="3562066" y="2470245"/>
            <a:ext cx="4954137" cy="178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20065C-D503-4E1A-893E-9B86150C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55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57A3A-052B-4FCB-99A0-45920FD86669}"/>
              </a:ext>
            </a:extLst>
          </p:cNvPr>
          <p:cNvSpPr/>
          <p:nvPr/>
        </p:nvSpPr>
        <p:spPr>
          <a:xfrm>
            <a:off x="809540" y="2274838"/>
            <a:ext cx="1057292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Mediante el</a:t>
            </a:r>
          </a:p>
          <a:p>
            <a:pPr algn="ctr"/>
            <a:r>
              <a:rPr lang="en-U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Coeficiente</a:t>
            </a:r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correlación</a:t>
            </a:r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Spearman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verifican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las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hipótesis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correlación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planteadas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partir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las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observaciones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400F8-A95A-4E79-AA1D-A32344E1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75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70192-C9B7-4146-A879-54929D16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</a:t>
            </a:fld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98A931-550D-47CB-9F40-DE7F265FFC31}"/>
              </a:ext>
            </a:extLst>
          </p:cNvPr>
          <p:cNvSpPr/>
          <p:nvPr/>
        </p:nvSpPr>
        <p:spPr>
          <a:xfrm>
            <a:off x="1292868" y="2967335"/>
            <a:ext cx="9606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Flujo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transacciones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red”</a:t>
            </a:r>
          </a:p>
        </p:txBody>
      </p:sp>
    </p:spTree>
    <p:extLst>
      <p:ext uri="{BB962C8B-B14F-4D97-AF65-F5344CB8AC3E}">
        <p14:creationId xmlns:p14="http://schemas.microsoft.com/office/powerpoint/2010/main" val="561818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0935AC-4FF9-4F40-9361-4D2C6D6A70BE}"/>
              </a:ext>
            </a:extLst>
          </p:cNvPr>
          <p:cNvSpPr/>
          <p:nvPr/>
        </p:nvSpPr>
        <p:spPr>
          <a:xfrm>
            <a:off x="692662" y="346965"/>
            <a:ext cx="1080667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Hipótesis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H0: Las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muestras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 e Y son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mutuamente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independientes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H1: Las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muestras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 e Y son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mutuamente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dependientes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A44008-781F-45A1-AC5D-450CBD4E0061}"/>
              </a:ext>
            </a:extLst>
          </p:cNvPr>
          <p:cNvSpPr/>
          <p:nvPr/>
        </p:nvSpPr>
        <p:spPr>
          <a:xfrm>
            <a:off x="3528117" y="2767280"/>
            <a:ext cx="51357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Nivel de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significación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 = 0.05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55EE6-4F6F-4DC5-8C73-28F5EC7BA4BE}"/>
              </a:ext>
            </a:extLst>
          </p:cNvPr>
          <p:cNvSpPr/>
          <p:nvPr/>
        </p:nvSpPr>
        <p:spPr>
          <a:xfrm>
            <a:off x="2678301" y="4572042"/>
            <a:ext cx="6835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Decisión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Rechazar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H0 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partir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p-value &lt;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66910-8E3C-4FB5-B9AB-0C786075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955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3520710" y="346965"/>
            <a:ext cx="51505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96EBC-EBA2-410F-B1C5-FAC26186B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7" y="993296"/>
            <a:ext cx="2708743" cy="190961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115BC-B49E-4B1A-8F4C-D6544687F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61300"/>
              </p:ext>
            </p:extLst>
          </p:nvPr>
        </p:nvGraphicFramePr>
        <p:xfrm>
          <a:off x="1169156" y="3139806"/>
          <a:ext cx="9853683" cy="133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13">
                  <a:extLst>
                    <a:ext uri="{9D8B030D-6E8A-4147-A177-3AD203B41FA5}">
                      <a16:colId xmlns:a16="http://schemas.microsoft.com/office/drawing/2014/main" val="2087774729"/>
                    </a:ext>
                  </a:extLst>
                </a:gridCol>
                <a:gridCol w="1212277">
                  <a:extLst>
                    <a:ext uri="{9D8B030D-6E8A-4147-A177-3AD203B41FA5}">
                      <a16:colId xmlns:a16="http://schemas.microsoft.com/office/drawing/2014/main" val="688469393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1494836222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9399766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773171079"/>
                    </a:ext>
                  </a:extLst>
                </a:gridCol>
              </a:tblGrid>
              <a:tr h="56745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nodos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pares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55464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Latencia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Decisión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92589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0,5476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0,0031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0,05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 </a:t>
                      </a:r>
                      <a:r>
                        <a:rPr lang="en-US" dirty="0" err="1"/>
                        <a:t>rechaza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independencia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4841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3F345-937F-45E8-8AEC-25488683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627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3520710" y="346965"/>
            <a:ext cx="51505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96EBC-EBA2-410F-B1C5-FAC26186B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7" y="993296"/>
            <a:ext cx="2708743" cy="190961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115BC-B49E-4B1A-8F4C-D6544687FF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9156" y="3139806"/>
          <a:ext cx="9853683" cy="133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13">
                  <a:extLst>
                    <a:ext uri="{9D8B030D-6E8A-4147-A177-3AD203B41FA5}">
                      <a16:colId xmlns:a16="http://schemas.microsoft.com/office/drawing/2014/main" val="2087774729"/>
                    </a:ext>
                  </a:extLst>
                </a:gridCol>
                <a:gridCol w="1212277">
                  <a:extLst>
                    <a:ext uri="{9D8B030D-6E8A-4147-A177-3AD203B41FA5}">
                      <a16:colId xmlns:a16="http://schemas.microsoft.com/office/drawing/2014/main" val="688469393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1494836222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9399766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773171079"/>
                    </a:ext>
                  </a:extLst>
                </a:gridCol>
              </a:tblGrid>
              <a:tr h="56745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nodos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pares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55464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Latencia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Decisión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92589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0,5476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0,0031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0,05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 </a:t>
                      </a:r>
                      <a:r>
                        <a:rPr lang="en-US" dirty="0" err="1"/>
                        <a:t>rechaza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independencia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484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803728E-4236-4500-B1F0-1A3849470B89}"/>
              </a:ext>
            </a:extLst>
          </p:cNvPr>
          <p:cNvSpPr/>
          <p:nvPr/>
        </p:nvSpPr>
        <p:spPr>
          <a:xfrm>
            <a:off x="282050" y="4906616"/>
            <a:ext cx="11627893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∴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pares,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tiene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relación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lineal de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sentido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magnitud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considerable para un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nivel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significación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5%.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7F19D-1C80-464C-9D78-2C048130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98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2274377" y="346965"/>
            <a:ext cx="7643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4F8A1B-BA09-45D7-8954-B6E3F843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43</a:t>
            </a:fld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0C98-9603-41A8-92DC-829CC391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4" y="1137681"/>
            <a:ext cx="7920491" cy="558379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703982-8E66-44B1-A84A-E4C7A2FEAC0F}"/>
              </a:ext>
            </a:extLst>
          </p:cNvPr>
          <p:cNvCxnSpPr>
            <a:cxnSpLocks/>
          </p:cNvCxnSpPr>
          <p:nvPr/>
        </p:nvCxnSpPr>
        <p:spPr>
          <a:xfrm flipV="1">
            <a:off x="3562066" y="2909511"/>
            <a:ext cx="5650173" cy="134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36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3520710" y="346965"/>
            <a:ext cx="51505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9AB30-ED94-4E7D-B675-D2D673714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9" y="993295"/>
            <a:ext cx="2758164" cy="194445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3AF9F-D90B-4AFF-BD9C-ADAE8BD1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56207"/>
              </p:ext>
            </p:extLst>
          </p:nvPr>
        </p:nvGraphicFramePr>
        <p:xfrm>
          <a:off x="1169155" y="2937748"/>
          <a:ext cx="985368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39">
                  <a:extLst>
                    <a:ext uri="{9D8B030D-6E8A-4147-A177-3AD203B41FA5}">
                      <a16:colId xmlns:a16="http://schemas.microsoft.com/office/drawing/2014/main" val="2087774729"/>
                    </a:ext>
                  </a:extLst>
                </a:gridCol>
                <a:gridCol w="1214650">
                  <a:extLst>
                    <a:ext uri="{9D8B030D-6E8A-4147-A177-3AD203B41FA5}">
                      <a16:colId xmlns:a16="http://schemas.microsoft.com/office/drawing/2014/main" val="688469393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1494836222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1618790212"/>
                    </a:ext>
                  </a:extLst>
                </a:gridCol>
                <a:gridCol w="2729554">
                  <a:extLst>
                    <a:ext uri="{9D8B030D-6E8A-4147-A177-3AD203B41FA5}">
                      <a16:colId xmlns:a16="http://schemas.microsoft.com/office/drawing/2014/main" val="3495647730"/>
                    </a:ext>
                  </a:extLst>
                </a:gridCol>
              </a:tblGrid>
              <a:tr h="60980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Tamaño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bloque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55464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Latencia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Decisión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92589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0,5423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0,0035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0,05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 </a:t>
                      </a:r>
                      <a:r>
                        <a:rPr lang="en-US" dirty="0" err="1"/>
                        <a:t>rechaza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independencia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614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73A5F-F0EC-4CCC-8BC5-2C841220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303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3520710" y="346965"/>
            <a:ext cx="51505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 TPS: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9AB30-ED94-4E7D-B675-D2D673714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9" y="993295"/>
            <a:ext cx="2758164" cy="194445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3AF9F-D90B-4AFF-BD9C-ADAE8BD1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93165"/>
              </p:ext>
            </p:extLst>
          </p:nvPr>
        </p:nvGraphicFramePr>
        <p:xfrm>
          <a:off x="1169155" y="2937748"/>
          <a:ext cx="985368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39">
                  <a:extLst>
                    <a:ext uri="{9D8B030D-6E8A-4147-A177-3AD203B41FA5}">
                      <a16:colId xmlns:a16="http://schemas.microsoft.com/office/drawing/2014/main" val="2087774729"/>
                    </a:ext>
                  </a:extLst>
                </a:gridCol>
                <a:gridCol w="1214650">
                  <a:extLst>
                    <a:ext uri="{9D8B030D-6E8A-4147-A177-3AD203B41FA5}">
                      <a16:colId xmlns:a16="http://schemas.microsoft.com/office/drawing/2014/main" val="688469393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1494836222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1618790212"/>
                    </a:ext>
                  </a:extLst>
                </a:gridCol>
                <a:gridCol w="2729554">
                  <a:extLst>
                    <a:ext uri="{9D8B030D-6E8A-4147-A177-3AD203B41FA5}">
                      <a16:colId xmlns:a16="http://schemas.microsoft.com/office/drawing/2014/main" val="3495647730"/>
                    </a:ext>
                  </a:extLst>
                </a:gridCol>
              </a:tblGrid>
              <a:tr h="60980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Tamaño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bloque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55464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Latencia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Decisión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92589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0,5423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0,0035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0,05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 </a:t>
                      </a:r>
                      <a:r>
                        <a:rPr lang="en-US" dirty="0" err="1"/>
                        <a:t>rechaza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independencia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614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4CC003-661D-4570-B00D-C8462743936A}"/>
              </a:ext>
            </a:extLst>
          </p:cNvPr>
          <p:cNvSpPr/>
          <p:nvPr/>
        </p:nvSpPr>
        <p:spPr>
          <a:xfrm>
            <a:off x="282050" y="4882200"/>
            <a:ext cx="11627893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∴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tiene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relación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lineal de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sentido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magnitud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considerable para un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nivel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significación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5%.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9C2FD5-2CF8-425A-A31A-BA7A6FDF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65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00E5A-7810-4975-93CE-05333F6409CE}"/>
              </a:ext>
            </a:extLst>
          </p:cNvPr>
          <p:cNvSpPr/>
          <p:nvPr/>
        </p:nvSpPr>
        <p:spPr>
          <a:xfrm>
            <a:off x="4558403" y="2967335"/>
            <a:ext cx="30752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Ahora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45D20-B18D-434A-8CE2-FBC2E84C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092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2098848" y="346965"/>
            <a:ext cx="7994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F1B15-982B-4980-BFC4-C5DA225EC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76" y="1270295"/>
            <a:ext cx="7213047" cy="50850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BCC34F-A8D1-4A0B-A5F7-5CB50561B5C8}"/>
              </a:ext>
            </a:extLst>
          </p:cNvPr>
          <p:cNvCxnSpPr/>
          <p:nvPr/>
        </p:nvCxnSpPr>
        <p:spPr>
          <a:xfrm flipV="1">
            <a:off x="3671248" y="3766782"/>
            <a:ext cx="5418161" cy="111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89647C-1095-4284-84D7-E8AD7D28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268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3403691" y="346965"/>
            <a:ext cx="53846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115BC-B49E-4B1A-8F4C-D6544687F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43370"/>
              </p:ext>
            </p:extLst>
          </p:nvPr>
        </p:nvGraphicFramePr>
        <p:xfrm>
          <a:off x="1169156" y="3139806"/>
          <a:ext cx="9853683" cy="133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13">
                  <a:extLst>
                    <a:ext uri="{9D8B030D-6E8A-4147-A177-3AD203B41FA5}">
                      <a16:colId xmlns:a16="http://schemas.microsoft.com/office/drawing/2014/main" val="2087774729"/>
                    </a:ext>
                  </a:extLst>
                </a:gridCol>
                <a:gridCol w="1212277">
                  <a:extLst>
                    <a:ext uri="{9D8B030D-6E8A-4147-A177-3AD203B41FA5}">
                      <a16:colId xmlns:a16="http://schemas.microsoft.com/office/drawing/2014/main" val="688469393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1494836222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9399766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773171079"/>
                    </a:ext>
                  </a:extLst>
                </a:gridCol>
              </a:tblGrid>
              <a:tr h="56745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nodos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pares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55464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Latencia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Decisión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92589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0,4181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0,03001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0,05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 </a:t>
                      </a:r>
                      <a:r>
                        <a:rPr lang="en-US" dirty="0" err="1"/>
                        <a:t>rechaza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independencia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4841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B02B73F-395B-4476-BA02-47A57619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0" y="993296"/>
            <a:ext cx="2704923" cy="19069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A5F46-4995-4E65-B190-98EBFAD9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447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3403691" y="346965"/>
            <a:ext cx="53846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115BC-B49E-4B1A-8F4C-D6544687FF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9156" y="3139806"/>
          <a:ext cx="9853683" cy="133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13">
                  <a:extLst>
                    <a:ext uri="{9D8B030D-6E8A-4147-A177-3AD203B41FA5}">
                      <a16:colId xmlns:a16="http://schemas.microsoft.com/office/drawing/2014/main" val="2087774729"/>
                    </a:ext>
                  </a:extLst>
                </a:gridCol>
                <a:gridCol w="1212277">
                  <a:extLst>
                    <a:ext uri="{9D8B030D-6E8A-4147-A177-3AD203B41FA5}">
                      <a16:colId xmlns:a16="http://schemas.microsoft.com/office/drawing/2014/main" val="688469393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1494836222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9399766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773171079"/>
                    </a:ext>
                  </a:extLst>
                </a:gridCol>
              </a:tblGrid>
              <a:tr h="56745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nodos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pares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55464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Latencia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Decisión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92589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0,4181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0,03001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0,05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 </a:t>
                      </a:r>
                      <a:r>
                        <a:rPr lang="en-US" dirty="0" err="1"/>
                        <a:t>rechaza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independencia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4841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B02B73F-395B-4476-BA02-47A57619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0" y="993296"/>
            <a:ext cx="2704923" cy="19069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FB2B14-AF12-40D4-A288-A56616F0C46E}"/>
              </a:ext>
            </a:extLst>
          </p:cNvPr>
          <p:cNvSpPr/>
          <p:nvPr/>
        </p:nvSpPr>
        <p:spPr>
          <a:xfrm>
            <a:off x="282050" y="4906616"/>
            <a:ext cx="11627893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∴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pares,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tiene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relación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lineal de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sentido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magnitud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considerable para un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nivel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significación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5%.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111EF-8A02-4C40-8C01-7A086959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29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04F20-A667-4D7C-8A2B-C758F8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</a:t>
            </a:fld>
            <a:endParaRPr lang="es-E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157630-7ED9-46F2-B655-F3494AE8D5AB}"/>
              </a:ext>
            </a:extLst>
          </p:cNvPr>
          <p:cNvCxnSpPr/>
          <p:nvPr/>
        </p:nvCxnSpPr>
        <p:spPr>
          <a:xfrm>
            <a:off x="2332928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81C92D-21DC-4C17-A027-6C83F1666E51}"/>
              </a:ext>
            </a:extLst>
          </p:cNvPr>
          <p:cNvCxnSpPr/>
          <p:nvPr/>
        </p:nvCxnSpPr>
        <p:spPr>
          <a:xfrm>
            <a:off x="490497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38C4A2-1A3E-48ED-8A93-CD9DC3A7AE5F}"/>
              </a:ext>
            </a:extLst>
          </p:cNvPr>
          <p:cNvCxnSpPr/>
          <p:nvPr/>
        </p:nvCxnSpPr>
        <p:spPr>
          <a:xfrm>
            <a:off x="6564959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54CD7-B824-4E3E-A96B-A1F31390276B}"/>
              </a:ext>
            </a:extLst>
          </p:cNvPr>
          <p:cNvCxnSpPr/>
          <p:nvPr/>
        </p:nvCxnSpPr>
        <p:spPr>
          <a:xfrm>
            <a:off x="874545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A69A7-0F49-4C61-AEDA-847C1EC14CBE}"/>
              </a:ext>
            </a:extLst>
          </p:cNvPr>
          <p:cNvSpPr/>
          <p:nvPr/>
        </p:nvSpPr>
        <p:spPr>
          <a:xfrm>
            <a:off x="6914897" y="2877269"/>
            <a:ext cx="1480616" cy="707886"/>
          </a:xfrm>
          <a:prstGeom prst="rect">
            <a:avLst/>
          </a:prstGeom>
          <a:gradFill flip="none" rotWithShape="1">
            <a:path path="circle">
              <a:fillToRect l="100000" t="100000"/>
            </a:path>
            <a:tileRect r="-100000" b="-100000"/>
          </a:gradFill>
          <a:ln cap="sq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274C-1CC0-4EBC-98A5-AA7655A37281}"/>
              </a:ext>
            </a:extLst>
          </p:cNvPr>
          <p:cNvSpPr/>
          <p:nvPr/>
        </p:nvSpPr>
        <p:spPr>
          <a:xfrm>
            <a:off x="1796817" y="5302680"/>
            <a:ext cx="912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(SDK)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F7A5C-79A8-48F5-AAD6-C6C362F6D409}"/>
              </a:ext>
            </a:extLst>
          </p:cNvPr>
          <p:cNvSpPr/>
          <p:nvPr/>
        </p:nvSpPr>
        <p:spPr>
          <a:xfrm>
            <a:off x="4288796" y="5317222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1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CDB04D-F341-4C32-804E-FD437B6CE7D3}"/>
              </a:ext>
            </a:extLst>
          </p:cNvPr>
          <p:cNvSpPr/>
          <p:nvPr/>
        </p:nvSpPr>
        <p:spPr>
          <a:xfrm>
            <a:off x="5955126" y="5317221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2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CA07D-4A62-42C6-9A04-88C8B784D83C}"/>
              </a:ext>
            </a:extLst>
          </p:cNvPr>
          <p:cNvSpPr/>
          <p:nvPr/>
        </p:nvSpPr>
        <p:spPr>
          <a:xfrm>
            <a:off x="8175221" y="5317221"/>
            <a:ext cx="1159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474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2098848" y="346965"/>
            <a:ext cx="7994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B8EC6-49A1-45B5-9A6F-4950D044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50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9A20A-C892-436D-AF0C-D39E1C287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53" y="1270295"/>
            <a:ext cx="7528294" cy="530730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6EB9D-BE8A-4CFA-929B-D420D33343EE}"/>
              </a:ext>
            </a:extLst>
          </p:cNvPr>
          <p:cNvCxnSpPr/>
          <p:nvPr/>
        </p:nvCxnSpPr>
        <p:spPr>
          <a:xfrm>
            <a:off x="3671248" y="3381447"/>
            <a:ext cx="5431809" cy="178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18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3403691" y="346965"/>
            <a:ext cx="53846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115BC-B49E-4B1A-8F4C-D6544687F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41093"/>
              </p:ext>
            </p:extLst>
          </p:nvPr>
        </p:nvGraphicFramePr>
        <p:xfrm>
          <a:off x="1169156" y="3139806"/>
          <a:ext cx="9853683" cy="133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13">
                  <a:extLst>
                    <a:ext uri="{9D8B030D-6E8A-4147-A177-3AD203B41FA5}">
                      <a16:colId xmlns:a16="http://schemas.microsoft.com/office/drawing/2014/main" val="2087774729"/>
                    </a:ext>
                  </a:extLst>
                </a:gridCol>
                <a:gridCol w="1212277">
                  <a:extLst>
                    <a:ext uri="{9D8B030D-6E8A-4147-A177-3AD203B41FA5}">
                      <a16:colId xmlns:a16="http://schemas.microsoft.com/office/drawing/2014/main" val="688469393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1494836222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9399766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773171079"/>
                    </a:ext>
                  </a:extLst>
                </a:gridCol>
              </a:tblGrid>
              <a:tr h="56745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Tamaño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bloque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55464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Latencia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Decisión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92589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-0,7746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2,117e-06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 0,05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 </a:t>
                      </a:r>
                      <a:r>
                        <a:rPr lang="en-US" dirty="0" err="1"/>
                        <a:t>rechaza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independencia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4841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61250-BE8D-4B73-AD23-7BDE862C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51</a:t>
            </a:fld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5D04C-68D9-4F29-968B-41570251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73" y="993296"/>
            <a:ext cx="2651861" cy="18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F5EA4-1E08-4289-8332-4C686306BD19}"/>
              </a:ext>
            </a:extLst>
          </p:cNvPr>
          <p:cNvSpPr/>
          <p:nvPr/>
        </p:nvSpPr>
        <p:spPr>
          <a:xfrm>
            <a:off x="3403691" y="346965"/>
            <a:ext cx="53846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escenarios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100 TPS: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115BC-B49E-4B1A-8F4C-D6544687FF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9156" y="3139806"/>
          <a:ext cx="9853683" cy="133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13">
                  <a:extLst>
                    <a:ext uri="{9D8B030D-6E8A-4147-A177-3AD203B41FA5}">
                      <a16:colId xmlns:a16="http://schemas.microsoft.com/office/drawing/2014/main" val="2087774729"/>
                    </a:ext>
                  </a:extLst>
                </a:gridCol>
                <a:gridCol w="1212277">
                  <a:extLst>
                    <a:ext uri="{9D8B030D-6E8A-4147-A177-3AD203B41FA5}">
                      <a16:colId xmlns:a16="http://schemas.microsoft.com/office/drawing/2014/main" val="688469393"/>
                    </a:ext>
                  </a:extLst>
                </a:gridCol>
                <a:gridCol w="2688609">
                  <a:extLst>
                    <a:ext uri="{9D8B030D-6E8A-4147-A177-3AD203B41FA5}">
                      <a16:colId xmlns:a16="http://schemas.microsoft.com/office/drawing/2014/main" val="1494836222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93997668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773171079"/>
                    </a:ext>
                  </a:extLst>
                </a:gridCol>
              </a:tblGrid>
              <a:tr h="56745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Tamaño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bloque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55464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Latencia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Decisión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92589"/>
                  </a:ext>
                </a:extLst>
              </a:tr>
              <a:tr h="383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-0,7746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2,117e-06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 0,05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 </a:t>
                      </a:r>
                      <a:r>
                        <a:rPr lang="en-US" dirty="0" err="1"/>
                        <a:t>rechaza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independencia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4841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DFB2B14-AF12-40D4-A288-A56616F0C46E}"/>
              </a:ext>
            </a:extLst>
          </p:cNvPr>
          <p:cNvSpPr/>
          <p:nvPr/>
        </p:nvSpPr>
        <p:spPr>
          <a:xfrm>
            <a:off x="282050" y="4906616"/>
            <a:ext cx="11627893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∴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tiene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relación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lineal de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sentido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magnitud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fuerte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un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nivel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significación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5%.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BB9CB8-E5BC-42A1-A3C2-E4F0FF31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52</a:t>
            </a:fld>
            <a:endParaRPr lang="es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CE662-10A4-43C9-80C1-9DEC4F18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73" y="993296"/>
            <a:ext cx="2651861" cy="18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17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3803C9-C0C3-4688-9957-1049B6A7E6E8}"/>
              </a:ext>
            </a:extLst>
          </p:cNvPr>
          <p:cNvSpPr/>
          <p:nvPr/>
        </p:nvSpPr>
        <p:spPr>
          <a:xfrm>
            <a:off x="709685" y="374260"/>
            <a:ext cx="10440536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Podemos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concluir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914400" indent="-914400">
              <a:buFont typeface="+mj-lt"/>
              <a:buAutoNum type="arabicPeriod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1C542-9A75-4374-A8A8-1D288C6F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7024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3803C9-C0C3-4688-9957-1049B6A7E6E8}"/>
              </a:ext>
            </a:extLst>
          </p:cNvPr>
          <p:cNvSpPr/>
          <p:nvPr/>
        </p:nvSpPr>
        <p:spPr>
          <a:xfrm>
            <a:off x="709685" y="374260"/>
            <a:ext cx="10440536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Podemos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concluir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pares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red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propicia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 de Fabric.</a:t>
            </a:r>
          </a:p>
          <a:p>
            <a:pPr marL="914400" indent="-914400">
              <a:buFont typeface="+mj-lt"/>
              <a:buAutoNum type="arabicPeriod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BE33A7-F481-4AE1-84E4-7443848F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222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3803C9-C0C3-4688-9957-1049B6A7E6E8}"/>
              </a:ext>
            </a:extLst>
          </p:cNvPr>
          <p:cNvSpPr/>
          <p:nvPr/>
        </p:nvSpPr>
        <p:spPr>
          <a:xfrm>
            <a:off x="709685" y="374260"/>
            <a:ext cx="10440536" cy="4001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Podemos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concluir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pares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red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propicia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 de Fabric.</a:t>
            </a:r>
          </a:p>
          <a:p>
            <a:pPr marL="914400" indent="-914400">
              <a:buFont typeface="+mj-lt"/>
              <a:buAutoNum type="arabicPeriod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 un conjunto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tener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la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canal:</a:t>
            </a:r>
          </a:p>
          <a:p>
            <a:pPr marL="914400" indent="-914400">
              <a:buFont typeface="+mj-lt"/>
              <a:buAutoNum type="arabicPeriod"/>
            </a:pP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F1DED-E90D-42A4-8805-259D1AC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60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3803C9-C0C3-4688-9957-1049B6A7E6E8}"/>
              </a:ext>
            </a:extLst>
          </p:cNvPr>
          <p:cNvSpPr/>
          <p:nvPr/>
        </p:nvSpPr>
        <p:spPr>
          <a:xfrm>
            <a:off x="709685" y="374260"/>
            <a:ext cx="10440536" cy="54784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Podemos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concluir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pares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red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propicia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 de Fabric.</a:t>
            </a:r>
          </a:p>
          <a:p>
            <a:pPr marL="914400" indent="-914400">
              <a:buFont typeface="+mj-lt"/>
              <a:buAutoNum type="arabicPeriod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 un conjunto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tener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la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canal: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son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los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TPS con que opera la red: “a mayor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</a:p>
          <a:p>
            <a:pPr marL="914400" indent="-914400">
              <a:buFont typeface="+mj-lt"/>
              <a:buAutoNum type="arabicPeriod"/>
            </a:pP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8580C-6129-429D-A2C7-5EAE7A9A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077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3803C9-C0C3-4688-9957-1049B6A7E6E8}"/>
              </a:ext>
            </a:extLst>
          </p:cNvPr>
          <p:cNvSpPr/>
          <p:nvPr/>
        </p:nvSpPr>
        <p:spPr>
          <a:xfrm>
            <a:off x="709685" y="374260"/>
            <a:ext cx="10440536" cy="69557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Podemos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concluir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nodos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pares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red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propicia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red de Fabric.</a:t>
            </a:r>
          </a:p>
          <a:p>
            <a:pPr marL="914400" indent="-914400">
              <a:buFont typeface="+mj-lt"/>
              <a:buAutoNum type="arabicPeriod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 un conjunto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tener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la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canal: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son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los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TPS con que opera la red: “a mayor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son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los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TPS  con que opera la red: “a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tamaño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latencia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</a:p>
          <a:p>
            <a:pPr marL="914400" indent="-914400">
              <a:buFont typeface="+mj-lt"/>
              <a:buAutoNum type="arabicPeriod"/>
            </a:pP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C6A8B5-CB4E-41EE-A57A-E726AF13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574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B40967-F7DA-4943-A91E-E33421CFF730}"/>
              </a:ext>
            </a:extLst>
          </p:cNvPr>
          <p:cNvSpPr/>
          <p:nvPr/>
        </p:nvSpPr>
        <p:spPr>
          <a:xfrm>
            <a:off x="759618" y="1674673"/>
            <a:ext cx="10672763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Preguntas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 </a:t>
            </a:r>
            <a:r>
              <a:rPr lang="es-MX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Qué valoración puede hacer al respecto de sus resultados en comparación con los antecedentes mencionados en el capítulo 1?</a:t>
            </a:r>
          </a:p>
          <a:p>
            <a:pPr marL="514350" indent="-514350">
              <a:buFont typeface="+mj-lt"/>
              <a:buAutoNum type="arabicPeriod"/>
            </a:pPr>
            <a:endParaRPr lang="es-MX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 </a:t>
            </a:r>
            <a:r>
              <a:rPr lang="es-MX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Qué implicación práctica conlleva la utilización o no de las configuraciones propuestas ? Argumentando la existencia o no de alguna con respecto a la seguridad.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96BCC-CCB4-43AB-9A0D-D4274C79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8430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482BF-5F38-433C-AF90-DE8AC84E2215}"/>
              </a:ext>
            </a:extLst>
          </p:cNvPr>
          <p:cNvSpPr/>
          <p:nvPr/>
        </p:nvSpPr>
        <p:spPr>
          <a:xfrm>
            <a:off x="2754219" y="2828835"/>
            <a:ext cx="66835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7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Muchas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Gracias!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001125-1289-4BA4-B538-7B4E2EB8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42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04F20-A667-4D7C-8A2B-C758F8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6</a:t>
            </a:fld>
            <a:endParaRPr lang="es-E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157630-7ED9-46F2-B655-F3494AE8D5AB}"/>
              </a:ext>
            </a:extLst>
          </p:cNvPr>
          <p:cNvCxnSpPr/>
          <p:nvPr/>
        </p:nvCxnSpPr>
        <p:spPr>
          <a:xfrm>
            <a:off x="2332928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81C92D-21DC-4C17-A027-6C83F1666E51}"/>
              </a:ext>
            </a:extLst>
          </p:cNvPr>
          <p:cNvCxnSpPr/>
          <p:nvPr/>
        </p:nvCxnSpPr>
        <p:spPr>
          <a:xfrm>
            <a:off x="490497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38C4A2-1A3E-48ED-8A93-CD9DC3A7AE5F}"/>
              </a:ext>
            </a:extLst>
          </p:cNvPr>
          <p:cNvCxnSpPr/>
          <p:nvPr/>
        </p:nvCxnSpPr>
        <p:spPr>
          <a:xfrm>
            <a:off x="6564959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54CD7-B824-4E3E-A96B-A1F31390276B}"/>
              </a:ext>
            </a:extLst>
          </p:cNvPr>
          <p:cNvCxnSpPr/>
          <p:nvPr/>
        </p:nvCxnSpPr>
        <p:spPr>
          <a:xfrm>
            <a:off x="874545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2596C-57A0-412D-A3DE-9B5F628CDDE2}"/>
              </a:ext>
            </a:extLst>
          </p:cNvPr>
          <p:cNvCxnSpPr/>
          <p:nvPr/>
        </p:nvCxnSpPr>
        <p:spPr>
          <a:xfrm>
            <a:off x="2402094" y="1502811"/>
            <a:ext cx="2433711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E4AC5-7637-41FF-AB27-A54739F2CA06}"/>
              </a:ext>
            </a:extLst>
          </p:cNvPr>
          <p:cNvCxnSpPr/>
          <p:nvPr/>
        </p:nvCxnSpPr>
        <p:spPr>
          <a:xfrm>
            <a:off x="2402094" y="1502811"/>
            <a:ext cx="4052668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A69A7-0F49-4C61-AEDA-847C1EC14CBE}"/>
              </a:ext>
            </a:extLst>
          </p:cNvPr>
          <p:cNvSpPr/>
          <p:nvPr/>
        </p:nvSpPr>
        <p:spPr>
          <a:xfrm>
            <a:off x="6914897" y="2877269"/>
            <a:ext cx="1480616" cy="707886"/>
          </a:xfrm>
          <a:prstGeom prst="rect">
            <a:avLst/>
          </a:prstGeom>
          <a:gradFill flip="none" rotWithShape="1">
            <a:path path="circle">
              <a:fillToRect l="100000" t="100000"/>
            </a:path>
            <a:tileRect r="-100000" b="-100000"/>
          </a:gradFill>
          <a:ln cap="sq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5E311-1BE9-4028-957C-6F9A8CAB278A}"/>
              </a:ext>
            </a:extLst>
          </p:cNvPr>
          <p:cNvSpPr/>
          <p:nvPr/>
        </p:nvSpPr>
        <p:spPr>
          <a:xfrm>
            <a:off x="2669747" y="1093732"/>
            <a:ext cx="18984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  <a:cs typeface="Arial" panose="020B0604020202020204" pitchFamily="34" charset="0"/>
              </a:rPr>
              <a:t>Propuesta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274C-1CC0-4EBC-98A5-AA7655A37281}"/>
              </a:ext>
            </a:extLst>
          </p:cNvPr>
          <p:cNvSpPr/>
          <p:nvPr/>
        </p:nvSpPr>
        <p:spPr>
          <a:xfrm>
            <a:off x="1796817" y="5302680"/>
            <a:ext cx="912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(SDK)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F7A5C-79A8-48F5-AAD6-C6C362F6D409}"/>
              </a:ext>
            </a:extLst>
          </p:cNvPr>
          <p:cNvSpPr/>
          <p:nvPr/>
        </p:nvSpPr>
        <p:spPr>
          <a:xfrm>
            <a:off x="4288796" y="5317222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1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CDB04D-F341-4C32-804E-FD437B6CE7D3}"/>
              </a:ext>
            </a:extLst>
          </p:cNvPr>
          <p:cNvSpPr/>
          <p:nvPr/>
        </p:nvSpPr>
        <p:spPr>
          <a:xfrm>
            <a:off x="5955126" y="5317221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2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CA07D-4A62-42C6-9A04-88C8B784D83C}"/>
              </a:ext>
            </a:extLst>
          </p:cNvPr>
          <p:cNvSpPr/>
          <p:nvPr/>
        </p:nvSpPr>
        <p:spPr>
          <a:xfrm>
            <a:off x="8175221" y="5317221"/>
            <a:ext cx="1159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7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04F20-A667-4D7C-8A2B-C758F8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7</a:t>
            </a:fld>
            <a:endParaRPr lang="es-E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157630-7ED9-46F2-B655-F3494AE8D5AB}"/>
              </a:ext>
            </a:extLst>
          </p:cNvPr>
          <p:cNvCxnSpPr/>
          <p:nvPr/>
        </p:nvCxnSpPr>
        <p:spPr>
          <a:xfrm>
            <a:off x="2332928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81C92D-21DC-4C17-A027-6C83F1666E51}"/>
              </a:ext>
            </a:extLst>
          </p:cNvPr>
          <p:cNvCxnSpPr/>
          <p:nvPr/>
        </p:nvCxnSpPr>
        <p:spPr>
          <a:xfrm>
            <a:off x="490497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38C4A2-1A3E-48ED-8A93-CD9DC3A7AE5F}"/>
              </a:ext>
            </a:extLst>
          </p:cNvPr>
          <p:cNvCxnSpPr/>
          <p:nvPr/>
        </p:nvCxnSpPr>
        <p:spPr>
          <a:xfrm>
            <a:off x="6564959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54CD7-B824-4E3E-A96B-A1F31390276B}"/>
              </a:ext>
            </a:extLst>
          </p:cNvPr>
          <p:cNvCxnSpPr/>
          <p:nvPr/>
        </p:nvCxnSpPr>
        <p:spPr>
          <a:xfrm>
            <a:off x="874545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2596C-57A0-412D-A3DE-9B5F628CDDE2}"/>
              </a:ext>
            </a:extLst>
          </p:cNvPr>
          <p:cNvCxnSpPr/>
          <p:nvPr/>
        </p:nvCxnSpPr>
        <p:spPr>
          <a:xfrm>
            <a:off x="2402094" y="1502811"/>
            <a:ext cx="2433711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E4AC5-7637-41FF-AB27-A54739F2CA06}"/>
              </a:ext>
            </a:extLst>
          </p:cNvPr>
          <p:cNvCxnSpPr/>
          <p:nvPr/>
        </p:nvCxnSpPr>
        <p:spPr>
          <a:xfrm>
            <a:off x="2402094" y="1502811"/>
            <a:ext cx="4052668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01D413-2936-444B-92CC-C4DC334EED90}"/>
              </a:ext>
            </a:extLst>
          </p:cNvPr>
          <p:cNvCxnSpPr/>
          <p:nvPr/>
        </p:nvCxnSpPr>
        <p:spPr>
          <a:xfrm flipH="1">
            <a:off x="2416162" y="2644983"/>
            <a:ext cx="2433711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A4E7F-23CB-45FC-8CE0-AE19CB480A19}"/>
              </a:ext>
            </a:extLst>
          </p:cNvPr>
          <p:cNvCxnSpPr/>
          <p:nvPr/>
        </p:nvCxnSpPr>
        <p:spPr>
          <a:xfrm flipH="1">
            <a:off x="2416162" y="2718838"/>
            <a:ext cx="405266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A69A7-0F49-4C61-AEDA-847C1EC14CBE}"/>
              </a:ext>
            </a:extLst>
          </p:cNvPr>
          <p:cNvSpPr/>
          <p:nvPr/>
        </p:nvSpPr>
        <p:spPr>
          <a:xfrm>
            <a:off x="6914897" y="2877269"/>
            <a:ext cx="1480616" cy="707886"/>
          </a:xfrm>
          <a:prstGeom prst="rect">
            <a:avLst/>
          </a:prstGeom>
          <a:gradFill flip="none" rotWithShape="1">
            <a:path path="circle">
              <a:fillToRect l="100000" t="100000"/>
            </a:path>
            <a:tileRect r="-100000" b="-100000"/>
          </a:gradFill>
          <a:ln cap="sq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5E311-1BE9-4028-957C-6F9A8CAB278A}"/>
              </a:ext>
            </a:extLst>
          </p:cNvPr>
          <p:cNvSpPr/>
          <p:nvPr/>
        </p:nvSpPr>
        <p:spPr>
          <a:xfrm>
            <a:off x="2669747" y="1093732"/>
            <a:ext cx="18984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  <a:cs typeface="Arial" panose="020B0604020202020204" pitchFamily="34" charset="0"/>
              </a:rPr>
              <a:t>Propuesta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5B033-7D40-4D82-B10C-8BF124CA9068}"/>
              </a:ext>
            </a:extLst>
          </p:cNvPr>
          <p:cNvSpPr/>
          <p:nvPr/>
        </p:nvSpPr>
        <p:spPr>
          <a:xfrm>
            <a:off x="2691053" y="2242631"/>
            <a:ext cx="1953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  <a:t>Respuesta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274C-1CC0-4EBC-98A5-AA7655A37281}"/>
              </a:ext>
            </a:extLst>
          </p:cNvPr>
          <p:cNvSpPr/>
          <p:nvPr/>
        </p:nvSpPr>
        <p:spPr>
          <a:xfrm>
            <a:off x="1796817" y="5302680"/>
            <a:ext cx="912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(SDK)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F7A5C-79A8-48F5-AAD6-C6C362F6D409}"/>
              </a:ext>
            </a:extLst>
          </p:cNvPr>
          <p:cNvSpPr/>
          <p:nvPr/>
        </p:nvSpPr>
        <p:spPr>
          <a:xfrm>
            <a:off x="4288796" y="5317222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1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CDB04D-F341-4C32-804E-FD437B6CE7D3}"/>
              </a:ext>
            </a:extLst>
          </p:cNvPr>
          <p:cNvSpPr/>
          <p:nvPr/>
        </p:nvSpPr>
        <p:spPr>
          <a:xfrm>
            <a:off x="5955126" y="5317221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2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CA07D-4A62-42C6-9A04-88C8B784D83C}"/>
              </a:ext>
            </a:extLst>
          </p:cNvPr>
          <p:cNvSpPr/>
          <p:nvPr/>
        </p:nvSpPr>
        <p:spPr>
          <a:xfrm>
            <a:off x="8175221" y="5317221"/>
            <a:ext cx="1159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A530DAF-064E-4AA5-8DEF-0AA0F9192949}"/>
              </a:ext>
            </a:extLst>
          </p:cNvPr>
          <p:cNvSpPr/>
          <p:nvPr/>
        </p:nvSpPr>
        <p:spPr>
          <a:xfrm>
            <a:off x="6661090" y="2029859"/>
            <a:ext cx="45719" cy="885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9ACB90-D60F-401E-A19F-24A8BD4784CD}"/>
              </a:ext>
            </a:extLst>
          </p:cNvPr>
          <p:cNvSpPr/>
          <p:nvPr/>
        </p:nvSpPr>
        <p:spPr>
          <a:xfrm>
            <a:off x="6699221" y="2269409"/>
            <a:ext cx="1247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Aprobación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03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04F20-A667-4D7C-8A2B-C758F8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8</a:t>
            </a:fld>
            <a:endParaRPr lang="es-E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157630-7ED9-46F2-B655-F3494AE8D5AB}"/>
              </a:ext>
            </a:extLst>
          </p:cNvPr>
          <p:cNvCxnSpPr/>
          <p:nvPr/>
        </p:nvCxnSpPr>
        <p:spPr>
          <a:xfrm>
            <a:off x="2332928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81C92D-21DC-4C17-A027-6C83F1666E51}"/>
              </a:ext>
            </a:extLst>
          </p:cNvPr>
          <p:cNvCxnSpPr/>
          <p:nvPr/>
        </p:nvCxnSpPr>
        <p:spPr>
          <a:xfrm>
            <a:off x="490497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38C4A2-1A3E-48ED-8A93-CD9DC3A7AE5F}"/>
              </a:ext>
            </a:extLst>
          </p:cNvPr>
          <p:cNvCxnSpPr/>
          <p:nvPr/>
        </p:nvCxnSpPr>
        <p:spPr>
          <a:xfrm>
            <a:off x="6564959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54CD7-B824-4E3E-A96B-A1F31390276B}"/>
              </a:ext>
            </a:extLst>
          </p:cNvPr>
          <p:cNvCxnSpPr/>
          <p:nvPr/>
        </p:nvCxnSpPr>
        <p:spPr>
          <a:xfrm>
            <a:off x="874545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2596C-57A0-412D-A3DE-9B5F628CDDE2}"/>
              </a:ext>
            </a:extLst>
          </p:cNvPr>
          <p:cNvCxnSpPr/>
          <p:nvPr/>
        </p:nvCxnSpPr>
        <p:spPr>
          <a:xfrm>
            <a:off x="2402094" y="1502811"/>
            <a:ext cx="2433711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E4AC5-7637-41FF-AB27-A54739F2CA06}"/>
              </a:ext>
            </a:extLst>
          </p:cNvPr>
          <p:cNvCxnSpPr/>
          <p:nvPr/>
        </p:nvCxnSpPr>
        <p:spPr>
          <a:xfrm>
            <a:off x="2402094" y="1502811"/>
            <a:ext cx="4052668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01D413-2936-444B-92CC-C4DC334EED90}"/>
              </a:ext>
            </a:extLst>
          </p:cNvPr>
          <p:cNvCxnSpPr/>
          <p:nvPr/>
        </p:nvCxnSpPr>
        <p:spPr>
          <a:xfrm flipH="1">
            <a:off x="2416162" y="2644983"/>
            <a:ext cx="2433711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A4E7F-23CB-45FC-8CE0-AE19CB480A19}"/>
              </a:ext>
            </a:extLst>
          </p:cNvPr>
          <p:cNvCxnSpPr/>
          <p:nvPr/>
        </p:nvCxnSpPr>
        <p:spPr>
          <a:xfrm flipH="1">
            <a:off x="2416162" y="2718838"/>
            <a:ext cx="405266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A69A7-0F49-4C61-AEDA-847C1EC14CBE}"/>
              </a:ext>
            </a:extLst>
          </p:cNvPr>
          <p:cNvSpPr/>
          <p:nvPr/>
        </p:nvSpPr>
        <p:spPr>
          <a:xfrm>
            <a:off x="6914897" y="2877269"/>
            <a:ext cx="1480616" cy="707886"/>
          </a:xfrm>
          <a:prstGeom prst="rect">
            <a:avLst/>
          </a:prstGeom>
          <a:gradFill flip="none" rotWithShape="1">
            <a:path path="circle">
              <a:fillToRect l="100000" t="100000"/>
            </a:path>
            <a:tileRect r="-100000" b="-100000"/>
          </a:gradFill>
          <a:ln cap="sq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5E311-1BE9-4028-957C-6F9A8CAB278A}"/>
              </a:ext>
            </a:extLst>
          </p:cNvPr>
          <p:cNvSpPr/>
          <p:nvPr/>
        </p:nvSpPr>
        <p:spPr>
          <a:xfrm>
            <a:off x="2669747" y="1093732"/>
            <a:ext cx="18984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  <a:cs typeface="Arial" panose="020B0604020202020204" pitchFamily="34" charset="0"/>
              </a:rPr>
              <a:t>Propuesta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5B033-7D40-4D82-B10C-8BF124CA9068}"/>
              </a:ext>
            </a:extLst>
          </p:cNvPr>
          <p:cNvSpPr/>
          <p:nvPr/>
        </p:nvSpPr>
        <p:spPr>
          <a:xfrm>
            <a:off x="2691053" y="2242631"/>
            <a:ext cx="1953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  <a:t>Respuesta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3012E-E1CE-474B-8B97-BAB206927474}"/>
              </a:ext>
            </a:extLst>
          </p:cNvPr>
          <p:cNvCxnSpPr>
            <a:cxnSpLocks/>
          </p:cNvCxnSpPr>
          <p:nvPr/>
        </p:nvCxnSpPr>
        <p:spPr>
          <a:xfrm>
            <a:off x="2402094" y="3444478"/>
            <a:ext cx="430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30953C-1819-4B33-AA72-E4F8F4A03C45}"/>
              </a:ext>
            </a:extLst>
          </p:cNvPr>
          <p:cNvSpPr/>
          <p:nvPr/>
        </p:nvSpPr>
        <p:spPr>
          <a:xfrm>
            <a:off x="2557134" y="3017946"/>
            <a:ext cx="22445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  <a:t>Transmisión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274C-1CC0-4EBC-98A5-AA7655A37281}"/>
              </a:ext>
            </a:extLst>
          </p:cNvPr>
          <p:cNvSpPr/>
          <p:nvPr/>
        </p:nvSpPr>
        <p:spPr>
          <a:xfrm>
            <a:off x="1796817" y="5302680"/>
            <a:ext cx="912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(SDK)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F7A5C-79A8-48F5-AAD6-C6C362F6D409}"/>
              </a:ext>
            </a:extLst>
          </p:cNvPr>
          <p:cNvSpPr/>
          <p:nvPr/>
        </p:nvSpPr>
        <p:spPr>
          <a:xfrm>
            <a:off x="4288796" y="5317222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1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CDB04D-F341-4C32-804E-FD437B6CE7D3}"/>
              </a:ext>
            </a:extLst>
          </p:cNvPr>
          <p:cNvSpPr/>
          <p:nvPr/>
        </p:nvSpPr>
        <p:spPr>
          <a:xfrm>
            <a:off x="5955126" y="5317221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2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CA07D-4A62-42C6-9A04-88C8B784D83C}"/>
              </a:ext>
            </a:extLst>
          </p:cNvPr>
          <p:cNvSpPr/>
          <p:nvPr/>
        </p:nvSpPr>
        <p:spPr>
          <a:xfrm>
            <a:off x="8175221" y="5317221"/>
            <a:ext cx="1159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A530DAF-064E-4AA5-8DEF-0AA0F9192949}"/>
              </a:ext>
            </a:extLst>
          </p:cNvPr>
          <p:cNvSpPr/>
          <p:nvPr/>
        </p:nvSpPr>
        <p:spPr>
          <a:xfrm>
            <a:off x="6661090" y="2029859"/>
            <a:ext cx="45719" cy="885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9ACB90-D60F-401E-A19F-24A8BD4784CD}"/>
              </a:ext>
            </a:extLst>
          </p:cNvPr>
          <p:cNvSpPr/>
          <p:nvPr/>
        </p:nvSpPr>
        <p:spPr>
          <a:xfrm>
            <a:off x="6699221" y="2269409"/>
            <a:ext cx="1247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Aprobación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47EF5E9-530D-49B1-98B8-0452E68465F8}"/>
              </a:ext>
            </a:extLst>
          </p:cNvPr>
          <p:cNvSpPr/>
          <p:nvPr/>
        </p:nvSpPr>
        <p:spPr>
          <a:xfrm>
            <a:off x="8905423" y="2877269"/>
            <a:ext cx="45719" cy="6896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ACB441-571A-4550-B689-3389D58A9532}"/>
              </a:ext>
            </a:extLst>
          </p:cNvPr>
          <p:cNvSpPr/>
          <p:nvPr/>
        </p:nvSpPr>
        <p:spPr>
          <a:xfrm>
            <a:off x="9052908" y="3037412"/>
            <a:ext cx="1249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62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04F20-A667-4D7C-8A2B-C758F8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4CA3-51AD-443E-A468-B714679C5306}" type="slidenum">
              <a:rPr lang="es-ES" smtClean="0"/>
              <a:t>9</a:t>
            </a:fld>
            <a:endParaRPr lang="es-E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157630-7ED9-46F2-B655-F3494AE8D5AB}"/>
              </a:ext>
            </a:extLst>
          </p:cNvPr>
          <p:cNvCxnSpPr/>
          <p:nvPr/>
        </p:nvCxnSpPr>
        <p:spPr>
          <a:xfrm>
            <a:off x="2332928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81C92D-21DC-4C17-A027-6C83F1666E51}"/>
              </a:ext>
            </a:extLst>
          </p:cNvPr>
          <p:cNvCxnSpPr/>
          <p:nvPr/>
        </p:nvCxnSpPr>
        <p:spPr>
          <a:xfrm>
            <a:off x="490497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38C4A2-1A3E-48ED-8A93-CD9DC3A7AE5F}"/>
              </a:ext>
            </a:extLst>
          </p:cNvPr>
          <p:cNvCxnSpPr/>
          <p:nvPr/>
        </p:nvCxnSpPr>
        <p:spPr>
          <a:xfrm>
            <a:off x="6564959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54CD7-B824-4E3E-A96B-A1F31390276B}"/>
              </a:ext>
            </a:extLst>
          </p:cNvPr>
          <p:cNvCxnSpPr/>
          <p:nvPr/>
        </p:nvCxnSpPr>
        <p:spPr>
          <a:xfrm>
            <a:off x="8745451" y="1307455"/>
            <a:ext cx="0" cy="39952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2596C-57A0-412D-A3DE-9B5F628CDDE2}"/>
              </a:ext>
            </a:extLst>
          </p:cNvPr>
          <p:cNvCxnSpPr/>
          <p:nvPr/>
        </p:nvCxnSpPr>
        <p:spPr>
          <a:xfrm>
            <a:off x="2402094" y="1502811"/>
            <a:ext cx="2433711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E4AC5-7637-41FF-AB27-A54739F2CA06}"/>
              </a:ext>
            </a:extLst>
          </p:cNvPr>
          <p:cNvCxnSpPr/>
          <p:nvPr/>
        </p:nvCxnSpPr>
        <p:spPr>
          <a:xfrm>
            <a:off x="2402094" y="1502811"/>
            <a:ext cx="4052668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01D413-2936-444B-92CC-C4DC334EED90}"/>
              </a:ext>
            </a:extLst>
          </p:cNvPr>
          <p:cNvCxnSpPr/>
          <p:nvPr/>
        </p:nvCxnSpPr>
        <p:spPr>
          <a:xfrm flipH="1">
            <a:off x="2416162" y="2644983"/>
            <a:ext cx="2433711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A4E7F-23CB-45FC-8CE0-AE19CB480A19}"/>
              </a:ext>
            </a:extLst>
          </p:cNvPr>
          <p:cNvCxnSpPr/>
          <p:nvPr/>
        </p:nvCxnSpPr>
        <p:spPr>
          <a:xfrm flipH="1">
            <a:off x="2416162" y="2718838"/>
            <a:ext cx="405266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A69A7-0F49-4C61-AEDA-847C1EC14CBE}"/>
              </a:ext>
            </a:extLst>
          </p:cNvPr>
          <p:cNvSpPr/>
          <p:nvPr/>
        </p:nvSpPr>
        <p:spPr>
          <a:xfrm>
            <a:off x="6914897" y="2877269"/>
            <a:ext cx="1480616" cy="707886"/>
          </a:xfrm>
          <a:prstGeom prst="rect">
            <a:avLst/>
          </a:prstGeom>
          <a:gradFill flip="none" rotWithShape="1">
            <a:path path="circle">
              <a:fillToRect l="100000" t="100000"/>
            </a:path>
            <a:tileRect r="-100000" b="-100000"/>
          </a:gradFill>
          <a:ln cap="sq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5E311-1BE9-4028-957C-6F9A8CAB278A}"/>
              </a:ext>
            </a:extLst>
          </p:cNvPr>
          <p:cNvSpPr/>
          <p:nvPr/>
        </p:nvSpPr>
        <p:spPr>
          <a:xfrm>
            <a:off x="2669747" y="1093732"/>
            <a:ext cx="18984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  <a:cs typeface="Arial" panose="020B0604020202020204" pitchFamily="34" charset="0"/>
              </a:rPr>
              <a:t>Propuesta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5B033-7D40-4D82-B10C-8BF124CA9068}"/>
              </a:ext>
            </a:extLst>
          </p:cNvPr>
          <p:cNvSpPr/>
          <p:nvPr/>
        </p:nvSpPr>
        <p:spPr>
          <a:xfrm>
            <a:off x="2691053" y="2242631"/>
            <a:ext cx="1953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  <a:t>Respuesta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3012E-E1CE-474B-8B97-BAB206927474}"/>
              </a:ext>
            </a:extLst>
          </p:cNvPr>
          <p:cNvCxnSpPr>
            <a:cxnSpLocks/>
          </p:cNvCxnSpPr>
          <p:nvPr/>
        </p:nvCxnSpPr>
        <p:spPr>
          <a:xfrm>
            <a:off x="2402094" y="3444478"/>
            <a:ext cx="430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30953C-1819-4B33-AA72-E4F8F4A03C45}"/>
              </a:ext>
            </a:extLst>
          </p:cNvPr>
          <p:cNvSpPr/>
          <p:nvPr/>
        </p:nvSpPr>
        <p:spPr>
          <a:xfrm>
            <a:off x="2557134" y="3017946"/>
            <a:ext cx="22445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  <a:t>Transmisión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F05B5B-55F5-4EE3-BE86-E83AE7780382}"/>
              </a:ext>
            </a:extLst>
          </p:cNvPr>
          <p:cNvCxnSpPr>
            <a:cxnSpLocks/>
          </p:cNvCxnSpPr>
          <p:nvPr/>
        </p:nvCxnSpPr>
        <p:spPr>
          <a:xfrm flipH="1">
            <a:off x="6679846" y="3755234"/>
            <a:ext cx="825736" cy="74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0832C8-E9F9-4A35-BE36-1FBD4BC09102}"/>
              </a:ext>
            </a:extLst>
          </p:cNvPr>
          <p:cNvCxnSpPr>
            <a:cxnSpLocks/>
          </p:cNvCxnSpPr>
          <p:nvPr/>
        </p:nvCxnSpPr>
        <p:spPr>
          <a:xfrm flipH="1">
            <a:off x="5029238" y="3755234"/>
            <a:ext cx="2476344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451CD29-0A63-4446-A38E-4BF007C41EDB}"/>
              </a:ext>
            </a:extLst>
          </p:cNvPr>
          <p:cNvSpPr/>
          <p:nvPr/>
        </p:nvSpPr>
        <p:spPr>
          <a:xfrm>
            <a:off x="4999817" y="3714202"/>
            <a:ext cx="15133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  <a:t>Entrega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57A606-4A8D-4B8B-A52B-E89AD0BBC898}"/>
              </a:ext>
            </a:extLst>
          </p:cNvPr>
          <p:cNvCxnSpPr>
            <a:cxnSpLocks/>
          </p:cNvCxnSpPr>
          <p:nvPr/>
        </p:nvCxnSpPr>
        <p:spPr>
          <a:xfrm>
            <a:off x="7505582" y="3755234"/>
            <a:ext cx="1073401" cy="6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274C-1CC0-4EBC-98A5-AA7655A37281}"/>
              </a:ext>
            </a:extLst>
          </p:cNvPr>
          <p:cNvSpPr/>
          <p:nvPr/>
        </p:nvSpPr>
        <p:spPr>
          <a:xfrm>
            <a:off x="1796817" y="5302680"/>
            <a:ext cx="912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(SDK)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F7A5C-79A8-48F5-AAD6-C6C362F6D409}"/>
              </a:ext>
            </a:extLst>
          </p:cNvPr>
          <p:cNvSpPr/>
          <p:nvPr/>
        </p:nvSpPr>
        <p:spPr>
          <a:xfrm>
            <a:off x="4288796" y="5317222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1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CDB04D-F341-4C32-804E-FD437B6CE7D3}"/>
              </a:ext>
            </a:extLst>
          </p:cNvPr>
          <p:cNvSpPr/>
          <p:nvPr/>
        </p:nvSpPr>
        <p:spPr>
          <a:xfrm>
            <a:off x="5955126" y="5317221"/>
            <a:ext cx="1339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2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respaldo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CA07D-4A62-42C6-9A04-88C8B784D83C}"/>
              </a:ext>
            </a:extLst>
          </p:cNvPr>
          <p:cNvSpPr/>
          <p:nvPr/>
        </p:nvSpPr>
        <p:spPr>
          <a:xfrm>
            <a:off x="8175221" y="5317221"/>
            <a:ext cx="1159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A530DAF-064E-4AA5-8DEF-0AA0F9192949}"/>
              </a:ext>
            </a:extLst>
          </p:cNvPr>
          <p:cNvSpPr/>
          <p:nvPr/>
        </p:nvSpPr>
        <p:spPr>
          <a:xfrm>
            <a:off x="6661090" y="2029859"/>
            <a:ext cx="45719" cy="885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9ACB90-D60F-401E-A19F-24A8BD4784CD}"/>
              </a:ext>
            </a:extLst>
          </p:cNvPr>
          <p:cNvSpPr/>
          <p:nvPr/>
        </p:nvSpPr>
        <p:spPr>
          <a:xfrm>
            <a:off x="6699221" y="2269409"/>
            <a:ext cx="1247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Aprobación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09FDDE0-3413-46AE-B5A3-0C535C22C81D}"/>
              </a:ext>
            </a:extLst>
          </p:cNvPr>
          <p:cNvSpPr/>
          <p:nvPr/>
        </p:nvSpPr>
        <p:spPr>
          <a:xfrm>
            <a:off x="8906061" y="3755234"/>
            <a:ext cx="45719" cy="10753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C1C571-C108-4160-9D54-47D2B621CC0E}"/>
              </a:ext>
            </a:extLst>
          </p:cNvPr>
          <p:cNvSpPr/>
          <p:nvPr/>
        </p:nvSpPr>
        <p:spPr>
          <a:xfrm>
            <a:off x="8920618" y="3826558"/>
            <a:ext cx="1490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Validación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Confirmación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47EF5E9-530D-49B1-98B8-0452E68465F8}"/>
              </a:ext>
            </a:extLst>
          </p:cNvPr>
          <p:cNvSpPr/>
          <p:nvPr/>
        </p:nvSpPr>
        <p:spPr>
          <a:xfrm>
            <a:off x="8905423" y="2877269"/>
            <a:ext cx="45719" cy="6896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ACB441-571A-4550-B689-3389D58A9532}"/>
              </a:ext>
            </a:extLst>
          </p:cNvPr>
          <p:cNvSpPr/>
          <p:nvPr/>
        </p:nvSpPr>
        <p:spPr>
          <a:xfrm>
            <a:off x="9052908" y="3037412"/>
            <a:ext cx="1249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Ordenación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86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1515</Words>
  <Application>Microsoft Office PowerPoint</Application>
  <PresentationFormat>Widescreen</PresentationFormat>
  <Paragraphs>394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</dc:creator>
  <cp:lastModifiedBy>Bryan</cp:lastModifiedBy>
  <cp:revision>88</cp:revision>
  <dcterms:created xsi:type="dcterms:W3CDTF">2022-12-09T05:06:55Z</dcterms:created>
  <dcterms:modified xsi:type="dcterms:W3CDTF">2022-12-12T22:55:49Z</dcterms:modified>
</cp:coreProperties>
</file>