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7" r:id="rId3"/>
    <p:sldId id="278" r:id="rId4"/>
    <p:sldId id="279" r:id="rId5"/>
    <p:sldId id="259" r:id="rId6"/>
    <p:sldId id="260" r:id="rId7"/>
    <p:sldId id="261" r:id="rId8"/>
    <p:sldId id="284" r:id="rId9"/>
    <p:sldId id="282" r:id="rId10"/>
    <p:sldId id="262" r:id="rId11"/>
    <p:sldId id="285" r:id="rId12"/>
    <p:sldId id="283" r:id="rId13"/>
    <p:sldId id="273" r:id="rId14"/>
    <p:sldId id="272" r:id="rId15"/>
    <p:sldId id="263" r:id="rId16"/>
    <p:sldId id="264" r:id="rId17"/>
    <p:sldId id="267" r:id="rId18"/>
    <p:sldId id="269" r:id="rId19"/>
    <p:sldId id="268" r:id="rId20"/>
    <p:sldId id="280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924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C670E-E448-4C41-96AD-0EB3C7E5BD53}" v="3329" dt="2021-05-01T14:11:15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1" autoAdjust="0"/>
    <p:restoredTop sz="86410"/>
  </p:normalViewPr>
  <p:slideViewPr>
    <p:cSldViewPr snapToGrid="0">
      <p:cViewPr varScale="1">
        <p:scale>
          <a:sx n="51" d="100"/>
          <a:sy n="51" d="100"/>
        </p:scale>
        <p:origin x="44" y="316"/>
      </p:cViewPr>
      <p:guideLst/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Reynolds" userId="bc3ee115ec0ff947" providerId="LiveId" clId="{97AC670E-E448-4C41-96AD-0EB3C7E5BD53}"/>
    <pc:docChg chg="undo redo custSel addSld delSld modSld sldOrd">
      <pc:chgData name="Lindsay Reynolds" userId="bc3ee115ec0ff947" providerId="LiveId" clId="{97AC670E-E448-4C41-96AD-0EB3C7E5BD53}" dt="2021-05-01T15:11:38.530" v="12195" actId="255"/>
      <pc:docMkLst>
        <pc:docMk/>
      </pc:docMkLst>
      <pc:sldChg chg="addSp delSp modSp mod setBg modClrScheme chgLayout">
        <pc:chgData name="Lindsay Reynolds" userId="bc3ee115ec0ff947" providerId="LiveId" clId="{97AC670E-E448-4C41-96AD-0EB3C7E5BD53}" dt="2021-05-01T02:33:52.288" v="10499" actId="26606"/>
        <pc:sldMkLst>
          <pc:docMk/>
          <pc:sldMk cId="1446780000" sldId="256"/>
        </pc:sldMkLst>
        <pc:spChg chg="mod ord">
          <ac:chgData name="Lindsay Reynolds" userId="bc3ee115ec0ff947" providerId="LiveId" clId="{97AC670E-E448-4C41-96AD-0EB3C7E5BD53}" dt="2021-05-01T02:33:52.288" v="10499" actId="26606"/>
          <ac:spMkLst>
            <pc:docMk/>
            <pc:sldMk cId="1446780000" sldId="256"/>
            <ac:spMk id="2" creationId="{E2E9D4B0-D547-47A8-B9DD-D0A0FF3D014A}"/>
          </ac:spMkLst>
        </pc:spChg>
        <pc:spChg chg="mod ord">
          <ac:chgData name="Lindsay Reynolds" userId="bc3ee115ec0ff947" providerId="LiveId" clId="{97AC670E-E448-4C41-96AD-0EB3C7E5BD53}" dt="2021-05-01T02:33:52.288" v="10499" actId="26606"/>
          <ac:spMkLst>
            <pc:docMk/>
            <pc:sldMk cId="1446780000" sldId="256"/>
            <ac:spMk id="3" creationId="{70C857D3-6249-4954-9628-9162D1F011E6}"/>
          </ac:spMkLst>
        </pc:spChg>
        <pc:spChg chg="add del">
          <ac:chgData name="Lindsay Reynolds" userId="bc3ee115ec0ff947" providerId="LiveId" clId="{97AC670E-E448-4C41-96AD-0EB3C7E5BD53}" dt="2021-05-01T02:33:52.288" v="10499" actId="26606"/>
          <ac:spMkLst>
            <pc:docMk/>
            <pc:sldMk cId="1446780000" sldId="256"/>
            <ac:spMk id="8" creationId="{1EE485E7-7D6D-4CB0-A3AD-261D97B2EFEA}"/>
          </ac:spMkLst>
        </pc:spChg>
        <pc:spChg chg="add del">
          <ac:chgData name="Lindsay Reynolds" userId="bc3ee115ec0ff947" providerId="LiveId" clId="{97AC670E-E448-4C41-96AD-0EB3C7E5BD53}" dt="2021-05-01T02:33:52.288" v="10499" actId="26606"/>
          <ac:spMkLst>
            <pc:docMk/>
            <pc:sldMk cId="1446780000" sldId="256"/>
            <ac:spMk id="10" creationId="{A55E3208-F0C4-4962-8946-065C94F89635}"/>
          </ac:spMkLst>
        </pc:spChg>
        <pc:picChg chg="add del">
          <ac:chgData name="Lindsay Reynolds" userId="bc3ee115ec0ff947" providerId="LiveId" clId="{97AC670E-E448-4C41-96AD-0EB3C7E5BD53}" dt="2021-05-01T02:33:52.288" v="10499" actId="26606"/>
          <ac:picMkLst>
            <pc:docMk/>
            <pc:sldMk cId="1446780000" sldId="256"/>
            <ac:picMk id="14" creationId="{7021C573-B3FF-44B8-A5DE-AB39E9AA6B96}"/>
          </ac:picMkLst>
        </pc:picChg>
        <pc:cxnChg chg="add del">
          <ac:chgData name="Lindsay Reynolds" userId="bc3ee115ec0ff947" providerId="LiveId" clId="{97AC670E-E448-4C41-96AD-0EB3C7E5BD53}" dt="2021-05-01T02:33:52.288" v="10499" actId="26606"/>
          <ac:cxnSpMkLst>
            <pc:docMk/>
            <pc:sldMk cId="1446780000" sldId="256"/>
            <ac:cxnSpMk id="12" creationId="{4FAE17D3-C2DC-4665-AF20-33C5BACD5E01}"/>
          </ac:cxnSpMkLst>
        </pc:cxnChg>
        <pc:cxnChg chg="add del">
          <ac:chgData name="Lindsay Reynolds" userId="bc3ee115ec0ff947" providerId="LiveId" clId="{97AC670E-E448-4C41-96AD-0EB3C7E5BD53}" dt="2021-05-01T02:33:52.288" v="10499" actId="26606"/>
          <ac:cxnSpMkLst>
            <pc:docMk/>
            <pc:sldMk cId="1446780000" sldId="256"/>
            <ac:cxnSpMk id="16" creationId="{50B0CCD4-E9B0-43B2-806F-05EDF57A7628}"/>
          </ac:cxnSpMkLst>
        </pc:cxnChg>
      </pc:sldChg>
      <pc:sldChg chg="modSp del mod">
        <pc:chgData name="Lindsay Reynolds" userId="bc3ee115ec0ff947" providerId="LiveId" clId="{97AC670E-E448-4C41-96AD-0EB3C7E5BD53}" dt="2021-04-30T19:22:35.518" v="3640" actId="2696"/>
        <pc:sldMkLst>
          <pc:docMk/>
          <pc:sldMk cId="2955921041" sldId="258"/>
        </pc:sldMkLst>
        <pc:spChg chg="mod">
          <ac:chgData name="Lindsay Reynolds" userId="bc3ee115ec0ff947" providerId="LiveId" clId="{97AC670E-E448-4C41-96AD-0EB3C7E5BD53}" dt="2021-04-30T16:58:44.774" v="58" actId="20577"/>
          <ac:spMkLst>
            <pc:docMk/>
            <pc:sldMk cId="2955921041" sldId="258"/>
            <ac:spMk id="2" creationId="{E0DD19D4-B07A-417B-84C6-E9A2C312E6A5}"/>
          </ac:spMkLst>
        </pc:spChg>
      </pc:sldChg>
      <pc:sldChg chg="addSp delSp modSp new mod ord modClrScheme chgLayout modNotes modNotesTx">
        <pc:chgData name="Lindsay Reynolds" userId="bc3ee115ec0ff947" providerId="LiveId" clId="{97AC670E-E448-4C41-96AD-0EB3C7E5BD53}" dt="2021-05-01T12:43:10.542" v="10879" actId="255"/>
        <pc:sldMkLst>
          <pc:docMk/>
          <pc:sldMk cId="1273188275" sldId="259"/>
        </pc:sldMkLst>
        <pc:spChg chg="mod ord">
          <ac:chgData name="Lindsay Reynolds" userId="bc3ee115ec0ff947" providerId="LiveId" clId="{97AC670E-E448-4C41-96AD-0EB3C7E5BD53}" dt="2021-05-01T00:43:11.309" v="6561" actId="242"/>
          <ac:spMkLst>
            <pc:docMk/>
            <pc:sldMk cId="1273188275" sldId="259"/>
            <ac:spMk id="2" creationId="{10B0281E-D05B-4387-BDDB-6BF16EF803D0}"/>
          </ac:spMkLst>
        </pc:spChg>
        <pc:spChg chg="mod ord">
          <ac:chgData name="Lindsay Reynolds" userId="bc3ee115ec0ff947" providerId="LiveId" clId="{97AC670E-E448-4C41-96AD-0EB3C7E5BD53}" dt="2021-05-01T12:43:10.542" v="10879" actId="255"/>
          <ac:spMkLst>
            <pc:docMk/>
            <pc:sldMk cId="1273188275" sldId="259"/>
            <ac:spMk id="3" creationId="{326CBF7E-158A-45BA-B62C-2E41E48F820E}"/>
          </ac:spMkLst>
        </pc:spChg>
        <pc:spChg chg="add del mod ord">
          <ac:chgData name="Lindsay Reynolds" userId="bc3ee115ec0ff947" providerId="LiveId" clId="{97AC670E-E448-4C41-96AD-0EB3C7E5BD53}" dt="2021-05-01T00:38:44.939" v="6225" actId="21"/>
          <ac:spMkLst>
            <pc:docMk/>
            <pc:sldMk cId="1273188275" sldId="259"/>
            <ac:spMk id="4" creationId="{40440DEA-58F3-426F-B2C6-18E5CA3A033F}"/>
          </ac:spMkLst>
        </pc:spChg>
        <pc:spChg chg="add del mod ord">
          <ac:chgData name="Lindsay Reynolds" userId="bc3ee115ec0ff947" providerId="LiveId" clId="{97AC670E-E448-4C41-96AD-0EB3C7E5BD53}" dt="2021-05-01T00:38:55.940" v="6229" actId="21"/>
          <ac:spMkLst>
            <pc:docMk/>
            <pc:sldMk cId="1273188275" sldId="259"/>
            <ac:spMk id="5" creationId="{BF77CF62-7362-4EFE-8E7F-8EA76223320A}"/>
          </ac:spMkLst>
        </pc:spChg>
        <pc:spChg chg="add del mod ord">
          <ac:chgData name="Lindsay Reynolds" userId="bc3ee115ec0ff947" providerId="LiveId" clId="{97AC670E-E448-4C41-96AD-0EB3C7E5BD53}" dt="2021-05-01T00:40:24.905" v="6277" actId="21"/>
          <ac:spMkLst>
            <pc:docMk/>
            <pc:sldMk cId="1273188275" sldId="259"/>
            <ac:spMk id="6" creationId="{8B5E5DD3-7541-4A56-90E1-581A17035C5E}"/>
          </ac:spMkLst>
        </pc:spChg>
      </pc:sldChg>
      <pc:sldChg chg="addSp modSp add mod modClrScheme chgLayout">
        <pc:chgData name="Lindsay Reynolds" userId="bc3ee115ec0ff947" providerId="LiveId" clId="{97AC670E-E448-4C41-96AD-0EB3C7E5BD53}" dt="2021-05-01T02:37:07.168" v="10580" actId="113"/>
        <pc:sldMkLst>
          <pc:docMk/>
          <pc:sldMk cId="1526100020" sldId="260"/>
        </pc:sldMkLst>
        <pc:spChg chg="mod ord">
          <ac:chgData name="Lindsay Reynolds" userId="bc3ee115ec0ff947" providerId="LiveId" clId="{97AC670E-E448-4C41-96AD-0EB3C7E5BD53}" dt="2021-04-30T20:46:13.631" v="4449" actId="14100"/>
          <ac:spMkLst>
            <pc:docMk/>
            <pc:sldMk cId="1526100020" sldId="260"/>
            <ac:spMk id="2" creationId="{10B0281E-D05B-4387-BDDB-6BF16EF803D0}"/>
          </ac:spMkLst>
        </pc:spChg>
        <pc:spChg chg="mod ord">
          <ac:chgData name="Lindsay Reynolds" userId="bc3ee115ec0ff947" providerId="LiveId" clId="{97AC670E-E448-4C41-96AD-0EB3C7E5BD53}" dt="2021-04-30T19:33:51.385" v="3674" actId="21"/>
          <ac:spMkLst>
            <pc:docMk/>
            <pc:sldMk cId="1526100020" sldId="260"/>
            <ac:spMk id="3" creationId="{326CBF7E-158A-45BA-B62C-2E41E48F820E}"/>
          </ac:spMkLst>
        </pc:spChg>
        <pc:spChg chg="add mod ord">
          <ac:chgData name="Lindsay Reynolds" userId="bc3ee115ec0ff947" providerId="LiveId" clId="{97AC670E-E448-4C41-96AD-0EB3C7E5BD53}" dt="2021-05-01T02:37:07.168" v="10580" actId="113"/>
          <ac:spMkLst>
            <pc:docMk/>
            <pc:sldMk cId="1526100020" sldId="260"/>
            <ac:spMk id="4" creationId="{9B74FB4C-B63D-4D19-9DB5-32F865FF151D}"/>
          </ac:spMkLst>
        </pc:spChg>
      </pc:sldChg>
      <pc:sldChg chg="new del">
        <pc:chgData name="Lindsay Reynolds" userId="bc3ee115ec0ff947" providerId="LiveId" clId="{97AC670E-E448-4C41-96AD-0EB3C7E5BD53}" dt="2021-04-30T17:31:09.775" v="1795" actId="680"/>
        <pc:sldMkLst>
          <pc:docMk/>
          <pc:sldMk cId="1529551446" sldId="260"/>
        </pc:sldMkLst>
      </pc:sldChg>
      <pc:sldChg chg="modSp new del">
        <pc:chgData name="Lindsay Reynolds" userId="bc3ee115ec0ff947" providerId="LiveId" clId="{97AC670E-E448-4C41-96AD-0EB3C7E5BD53}" dt="2021-04-30T17:31:00.549" v="1793" actId="2696"/>
        <pc:sldMkLst>
          <pc:docMk/>
          <pc:sldMk cId="2038001667" sldId="260"/>
        </pc:sldMkLst>
        <pc:spChg chg="mod">
          <ac:chgData name="Lindsay Reynolds" userId="bc3ee115ec0ff947" providerId="LiveId" clId="{97AC670E-E448-4C41-96AD-0EB3C7E5BD53}" dt="2021-04-30T17:27:21.900" v="1753" actId="20577"/>
          <ac:spMkLst>
            <pc:docMk/>
            <pc:sldMk cId="2038001667" sldId="260"/>
            <ac:spMk id="2" creationId="{781B358E-6AF5-4E15-A5D0-272B4655C95D}"/>
          </ac:spMkLst>
        </pc:spChg>
        <pc:spChg chg="mod">
          <ac:chgData name="Lindsay Reynolds" userId="bc3ee115ec0ff947" providerId="LiveId" clId="{97AC670E-E448-4C41-96AD-0EB3C7E5BD53}" dt="2021-04-30T17:29:34.356" v="1778" actId="20577"/>
          <ac:spMkLst>
            <pc:docMk/>
            <pc:sldMk cId="2038001667" sldId="260"/>
            <ac:spMk id="3" creationId="{D8E2312A-B11D-4CA4-A6CE-0D544060D9EC}"/>
          </ac:spMkLst>
        </pc:spChg>
      </pc:sldChg>
      <pc:sldChg chg="addSp delSp modSp add mod setBg modClrScheme chgLayout">
        <pc:chgData name="Lindsay Reynolds" userId="bc3ee115ec0ff947" providerId="LiveId" clId="{97AC670E-E448-4C41-96AD-0EB3C7E5BD53}" dt="2021-05-01T01:11:40.063" v="8221" actId="14100"/>
        <pc:sldMkLst>
          <pc:docMk/>
          <pc:sldMk cId="315583210" sldId="261"/>
        </pc:sldMkLst>
        <pc:spChg chg="mod ord">
          <ac:chgData name="Lindsay Reynolds" userId="bc3ee115ec0ff947" providerId="LiveId" clId="{97AC670E-E448-4C41-96AD-0EB3C7E5BD53}" dt="2021-05-01T00:17:43.399" v="5163" actId="242"/>
          <ac:spMkLst>
            <pc:docMk/>
            <pc:sldMk cId="315583210" sldId="261"/>
            <ac:spMk id="2" creationId="{10B0281E-D05B-4387-BDDB-6BF16EF803D0}"/>
          </ac:spMkLst>
        </pc:spChg>
        <pc:spChg chg="mod ord">
          <ac:chgData name="Lindsay Reynolds" userId="bc3ee115ec0ff947" providerId="LiveId" clId="{97AC670E-E448-4C41-96AD-0EB3C7E5BD53}" dt="2021-05-01T01:11:20.007" v="8217" actId="1076"/>
          <ac:spMkLst>
            <pc:docMk/>
            <pc:sldMk cId="315583210" sldId="261"/>
            <ac:spMk id="3" creationId="{326CBF7E-158A-45BA-B62C-2E41E48F820E}"/>
          </ac:spMkLst>
        </pc:spChg>
        <pc:spChg chg="add del mod ord">
          <ac:chgData name="Lindsay Reynolds" userId="bc3ee115ec0ff947" providerId="LiveId" clId="{97AC670E-E448-4C41-96AD-0EB3C7E5BD53}" dt="2021-05-01T00:19:30.975" v="5191" actId="21"/>
          <ac:spMkLst>
            <pc:docMk/>
            <pc:sldMk cId="315583210" sldId="261"/>
            <ac:spMk id="4" creationId="{78155F90-81A0-4D8E-8CAD-64975AB8B185}"/>
          </ac:spMkLst>
        </pc:spChg>
        <pc:spChg chg="add del mod">
          <ac:chgData name="Lindsay Reynolds" userId="bc3ee115ec0ff947" providerId="LiveId" clId="{97AC670E-E448-4C41-96AD-0EB3C7E5BD53}" dt="2021-04-30T17:46:50.493" v="3170" actId="767"/>
          <ac:spMkLst>
            <pc:docMk/>
            <pc:sldMk cId="315583210" sldId="261"/>
            <ac:spMk id="6" creationId="{1222DE26-5A08-4EFC-9B4D-328D8413590B}"/>
          </ac:spMkLst>
        </pc:spChg>
        <pc:spChg chg="add del mod">
          <ac:chgData name="Lindsay Reynolds" userId="bc3ee115ec0ff947" providerId="LiveId" clId="{97AC670E-E448-4C41-96AD-0EB3C7E5BD53}" dt="2021-04-30T17:50:08.566" v="3207" actId="21"/>
          <ac:spMkLst>
            <pc:docMk/>
            <pc:sldMk cId="315583210" sldId="261"/>
            <ac:spMk id="7" creationId="{5F1D52B0-CCC8-4B5C-B9A1-811F9D28B518}"/>
          </ac:spMkLst>
        </pc:spChg>
        <pc:grpChg chg="add del mod">
          <ac:chgData name="Lindsay Reynolds" userId="bc3ee115ec0ff947" providerId="LiveId" clId="{97AC670E-E448-4C41-96AD-0EB3C7E5BD53}" dt="2021-05-01T00:15:37.465" v="5120"/>
          <ac:grpSpMkLst>
            <pc:docMk/>
            <pc:sldMk cId="315583210" sldId="261"/>
            <ac:grpSpMk id="7" creationId="{7A3EAF38-8C17-49AB-8DEB-A489CACC73A6}"/>
          </ac:grpSpMkLst>
        </pc:grpChg>
        <pc:grpChg chg="mod">
          <ac:chgData name="Lindsay Reynolds" userId="bc3ee115ec0ff947" providerId="LiveId" clId="{97AC670E-E448-4C41-96AD-0EB3C7E5BD53}" dt="2021-05-01T00:15:37.246" v="5118"/>
          <ac:grpSpMkLst>
            <pc:docMk/>
            <pc:sldMk cId="315583210" sldId="261"/>
            <ac:grpSpMk id="9" creationId="{D96FE847-57D8-4469-901F-C2DA284EADA5}"/>
          </ac:grpSpMkLst>
        </pc:grpChg>
        <pc:picChg chg="add del mod">
          <ac:chgData name="Lindsay Reynolds" userId="bc3ee115ec0ff947" providerId="LiveId" clId="{97AC670E-E448-4C41-96AD-0EB3C7E5BD53}" dt="2021-04-30T17:44:55.157" v="3167" actId="22"/>
          <ac:picMkLst>
            <pc:docMk/>
            <pc:sldMk cId="315583210" sldId="261"/>
            <ac:picMk id="5" creationId="{C37766DA-B9D3-40CF-A60C-9D91DF634BCD}"/>
          </ac:picMkLst>
        </pc:picChg>
        <pc:picChg chg="add del mod">
          <ac:chgData name="Lindsay Reynolds" userId="bc3ee115ec0ff947" providerId="LiveId" clId="{97AC670E-E448-4C41-96AD-0EB3C7E5BD53}" dt="2021-04-30T17:53:55.157" v="3307" actId="21"/>
          <ac:picMkLst>
            <pc:docMk/>
            <pc:sldMk cId="315583210" sldId="261"/>
            <ac:picMk id="9" creationId="{1F712E30-6D32-454E-92F9-D00669F715E6}"/>
          </ac:picMkLst>
        </pc:picChg>
        <pc:picChg chg="add mod">
          <ac:chgData name="Lindsay Reynolds" userId="bc3ee115ec0ff947" providerId="LiveId" clId="{97AC670E-E448-4C41-96AD-0EB3C7E5BD53}" dt="2021-05-01T01:11:24.353" v="8218" actId="1076"/>
          <ac:picMkLst>
            <pc:docMk/>
            <pc:sldMk cId="315583210" sldId="261"/>
            <ac:picMk id="11" creationId="{DDE96C61-F0BA-4721-8C77-5C36D9E26BAF}"/>
          </ac:picMkLst>
        </pc:picChg>
        <pc:inkChg chg="add del mod">
          <ac:chgData name="Lindsay Reynolds" userId="bc3ee115ec0ff947" providerId="LiveId" clId="{97AC670E-E448-4C41-96AD-0EB3C7E5BD53}" dt="2021-05-01T00:15:37.918" v="5121" actId="9405"/>
          <ac:inkMkLst>
            <pc:docMk/>
            <pc:sldMk cId="315583210" sldId="261"/>
            <ac:inkMk id="5" creationId="{4829DE87-42A1-4BFC-92CE-6CFC92653CEF}"/>
          </ac:inkMkLst>
        </pc:inkChg>
        <pc:inkChg chg="add del mod">
          <ac:chgData name="Lindsay Reynolds" userId="bc3ee115ec0ff947" providerId="LiveId" clId="{97AC670E-E448-4C41-96AD-0EB3C7E5BD53}" dt="2021-05-01T00:15:37.465" v="5120"/>
          <ac:inkMkLst>
            <pc:docMk/>
            <pc:sldMk cId="315583210" sldId="261"/>
            <ac:inkMk id="6" creationId="{BEDFD0F8-CAE9-4C81-ABF3-69577F87A3BC}"/>
          </ac:inkMkLst>
        </pc:inkChg>
        <pc:inkChg chg="add del mod">
          <ac:chgData name="Lindsay Reynolds" userId="bc3ee115ec0ff947" providerId="LiveId" clId="{97AC670E-E448-4C41-96AD-0EB3C7E5BD53}" dt="2021-05-01T00:15:37.246" v="5118"/>
          <ac:inkMkLst>
            <pc:docMk/>
            <pc:sldMk cId="315583210" sldId="261"/>
            <ac:inkMk id="8" creationId="{8C5B15B4-9B28-4B79-AFB5-4435C46B0AB6}"/>
          </ac:inkMkLst>
        </pc:inkChg>
        <pc:inkChg chg="add del">
          <ac:chgData name="Lindsay Reynolds" userId="bc3ee115ec0ff947" providerId="LiveId" clId="{97AC670E-E448-4C41-96AD-0EB3C7E5BD53}" dt="2021-05-01T00:15:36.965" v="5116" actId="9405"/>
          <ac:inkMkLst>
            <pc:docMk/>
            <pc:sldMk cId="315583210" sldId="261"/>
            <ac:inkMk id="10" creationId="{5C60FFB4-3B88-446F-B83E-DC470766AC35}"/>
          </ac:inkMkLst>
        </pc:inkChg>
        <pc:cxnChg chg="add mod">
          <ac:chgData name="Lindsay Reynolds" userId="bc3ee115ec0ff947" providerId="LiveId" clId="{97AC670E-E448-4C41-96AD-0EB3C7E5BD53}" dt="2021-05-01T01:11:40.063" v="8221" actId="14100"/>
          <ac:cxnSpMkLst>
            <pc:docMk/>
            <pc:sldMk cId="315583210" sldId="261"/>
            <ac:cxnSpMk id="13" creationId="{9C6D44F3-BFF0-4808-AE36-B026E1887E36}"/>
          </ac:cxnSpMkLst>
        </pc:cxnChg>
      </pc:sldChg>
      <pc:sldChg chg="addSp delSp modSp add mod modClrScheme chgLayout">
        <pc:chgData name="Lindsay Reynolds" userId="bc3ee115ec0ff947" providerId="LiveId" clId="{97AC670E-E448-4C41-96AD-0EB3C7E5BD53}" dt="2021-05-01T14:25:00.312" v="12075" actId="20577"/>
        <pc:sldMkLst>
          <pc:docMk/>
          <pc:sldMk cId="3215398610" sldId="262"/>
        </pc:sldMkLst>
        <pc:spChg chg="mod ord">
          <ac:chgData name="Lindsay Reynolds" userId="bc3ee115ec0ff947" providerId="LiveId" clId="{97AC670E-E448-4C41-96AD-0EB3C7E5BD53}" dt="2021-04-30T20:46:06.391" v="4448"/>
          <ac:spMkLst>
            <pc:docMk/>
            <pc:sldMk cId="3215398610" sldId="262"/>
            <ac:spMk id="2" creationId="{10B0281E-D05B-4387-BDDB-6BF16EF803D0}"/>
          </ac:spMkLst>
        </pc:spChg>
        <pc:spChg chg="mod ord">
          <ac:chgData name="Lindsay Reynolds" userId="bc3ee115ec0ff947" providerId="LiveId" clId="{97AC670E-E448-4C41-96AD-0EB3C7E5BD53}" dt="2021-05-01T12:24:10.879" v="10704" actId="27636"/>
          <ac:spMkLst>
            <pc:docMk/>
            <pc:sldMk cId="3215398610" sldId="262"/>
            <ac:spMk id="3" creationId="{326CBF7E-158A-45BA-B62C-2E41E48F820E}"/>
          </ac:spMkLst>
        </pc:spChg>
        <pc:spChg chg="add mod">
          <ac:chgData name="Lindsay Reynolds" userId="bc3ee115ec0ff947" providerId="LiveId" clId="{97AC670E-E448-4C41-96AD-0EB3C7E5BD53}" dt="2021-05-01T14:25:00.312" v="12075" actId="20577"/>
          <ac:spMkLst>
            <pc:docMk/>
            <pc:sldMk cId="3215398610" sldId="262"/>
            <ac:spMk id="7" creationId="{A00F06E2-7779-4162-9865-475D5E57D5A5}"/>
          </ac:spMkLst>
        </pc:spChg>
        <pc:spChg chg="add del mod">
          <ac:chgData name="Lindsay Reynolds" userId="bc3ee115ec0ff947" providerId="LiveId" clId="{97AC670E-E448-4C41-96AD-0EB3C7E5BD53}" dt="2021-04-30T18:43:37.497" v="3628" actId="767"/>
          <ac:spMkLst>
            <pc:docMk/>
            <pc:sldMk cId="3215398610" sldId="262"/>
            <ac:spMk id="8" creationId="{8680060B-4E9B-4101-85B8-E7FE47E604EF}"/>
          </ac:spMkLst>
        </pc:spChg>
        <pc:spChg chg="add del mod ord">
          <ac:chgData name="Lindsay Reynolds" userId="bc3ee115ec0ff947" providerId="LiveId" clId="{97AC670E-E448-4C41-96AD-0EB3C7E5BD53}" dt="2021-05-01T01:13:26.835" v="8226" actId="22"/>
          <ac:spMkLst>
            <pc:docMk/>
            <pc:sldMk cId="3215398610" sldId="262"/>
            <ac:spMk id="9" creationId="{0FC3635D-C24C-44F6-BC09-B5FCC3C00560}"/>
          </ac:spMkLst>
        </pc:spChg>
        <pc:picChg chg="add del mod">
          <ac:chgData name="Lindsay Reynolds" userId="bc3ee115ec0ff947" providerId="LiveId" clId="{97AC670E-E448-4C41-96AD-0EB3C7E5BD53}" dt="2021-04-30T18:27:58.825" v="3502" actId="21"/>
          <ac:picMkLst>
            <pc:docMk/>
            <pc:sldMk cId="3215398610" sldId="262"/>
            <ac:picMk id="5" creationId="{0A695D4B-8FA1-4F1E-9F20-D78D55CFC0AC}"/>
          </ac:picMkLst>
        </pc:picChg>
        <pc:picChg chg="add del mod ord">
          <ac:chgData name="Lindsay Reynolds" userId="bc3ee115ec0ff947" providerId="LiveId" clId="{97AC670E-E448-4C41-96AD-0EB3C7E5BD53}" dt="2021-05-01T01:13:37.415" v="8229" actId="21"/>
          <ac:picMkLst>
            <pc:docMk/>
            <pc:sldMk cId="3215398610" sldId="262"/>
            <ac:picMk id="5" creationId="{496BB2F6-26A3-4629-8D13-B43544E4C328}"/>
          </ac:picMkLst>
        </pc:picChg>
        <pc:picChg chg="add del mod">
          <ac:chgData name="Lindsay Reynolds" userId="bc3ee115ec0ff947" providerId="LiveId" clId="{97AC670E-E448-4C41-96AD-0EB3C7E5BD53}" dt="2021-04-30T18:27:52.746" v="3500" actId="21"/>
          <ac:picMkLst>
            <pc:docMk/>
            <pc:sldMk cId="3215398610" sldId="262"/>
            <ac:picMk id="7" creationId="{0AA7B30A-1CDE-4738-AEC5-21853534916F}"/>
          </ac:picMkLst>
        </pc:picChg>
        <pc:picChg chg="del">
          <ac:chgData name="Lindsay Reynolds" userId="bc3ee115ec0ff947" providerId="LiveId" clId="{97AC670E-E448-4C41-96AD-0EB3C7E5BD53}" dt="2021-04-30T18:07:42.675" v="3390" actId="21"/>
          <ac:picMkLst>
            <pc:docMk/>
            <pc:sldMk cId="3215398610" sldId="262"/>
            <ac:picMk id="11" creationId="{DDE96C61-F0BA-4721-8C77-5C36D9E26BAF}"/>
          </ac:picMkLst>
        </pc:picChg>
      </pc:sldChg>
      <pc:sldChg chg="addSp delSp modSp new mod">
        <pc:chgData name="Lindsay Reynolds" userId="bc3ee115ec0ff947" providerId="LiveId" clId="{97AC670E-E448-4C41-96AD-0EB3C7E5BD53}" dt="2021-05-01T15:10:24.678" v="12193" actId="1076"/>
        <pc:sldMkLst>
          <pc:docMk/>
          <pc:sldMk cId="361721972" sldId="263"/>
        </pc:sldMkLst>
        <pc:spChg chg="add mod">
          <ac:chgData name="Lindsay Reynolds" userId="bc3ee115ec0ff947" providerId="LiveId" clId="{97AC670E-E448-4C41-96AD-0EB3C7E5BD53}" dt="2021-05-01T02:54:35.024" v="10617" actId="1076"/>
          <ac:spMkLst>
            <pc:docMk/>
            <pc:sldMk cId="361721972" sldId="263"/>
            <ac:spMk id="2" creationId="{295571E4-3EB1-4C06-B60A-E502C1AC0024}"/>
          </ac:spMkLst>
        </pc:spChg>
        <pc:spChg chg="add mod">
          <ac:chgData name="Lindsay Reynolds" userId="bc3ee115ec0ff947" providerId="LiveId" clId="{97AC670E-E448-4C41-96AD-0EB3C7E5BD53}" dt="2021-05-01T02:54:20.805" v="10614" actId="1076"/>
          <ac:spMkLst>
            <pc:docMk/>
            <pc:sldMk cId="361721972" sldId="263"/>
            <ac:spMk id="3" creationId="{D2BDB7A0-1D81-4EDD-981C-8A72F298FF53}"/>
          </ac:spMkLst>
        </pc:spChg>
        <pc:spChg chg="add mod">
          <ac:chgData name="Lindsay Reynolds" userId="bc3ee115ec0ff947" providerId="LiveId" clId="{97AC670E-E448-4C41-96AD-0EB3C7E5BD53}" dt="2021-04-30T20:25:52.508" v="4092" actId="1076"/>
          <ac:spMkLst>
            <pc:docMk/>
            <pc:sldMk cId="361721972" sldId="263"/>
            <ac:spMk id="4" creationId="{1F32FECF-5360-40C5-8E29-ECA1FD8C8CCC}"/>
          </ac:spMkLst>
        </pc:spChg>
        <pc:spChg chg="add mod">
          <ac:chgData name="Lindsay Reynolds" userId="bc3ee115ec0ff947" providerId="LiveId" clId="{97AC670E-E448-4C41-96AD-0EB3C7E5BD53}" dt="2021-05-01T15:10:24.678" v="12193" actId="1076"/>
          <ac:spMkLst>
            <pc:docMk/>
            <pc:sldMk cId="361721972" sldId="263"/>
            <ac:spMk id="7" creationId="{4F620501-9A97-420A-89B5-179724672B6F}"/>
          </ac:spMkLst>
        </pc:spChg>
        <pc:picChg chg="add del mod">
          <ac:chgData name="Lindsay Reynolds" userId="bc3ee115ec0ff947" providerId="LiveId" clId="{97AC670E-E448-4C41-96AD-0EB3C7E5BD53}" dt="2021-04-30T20:27:36.919" v="4100" actId="21"/>
          <ac:picMkLst>
            <pc:docMk/>
            <pc:sldMk cId="361721972" sldId="263"/>
            <ac:picMk id="2" creationId="{BBA473B2-AF28-483E-8F04-A498CDEA7AE2}"/>
          </ac:picMkLst>
        </pc:picChg>
        <pc:picChg chg="add del mod">
          <ac:chgData name="Lindsay Reynolds" userId="bc3ee115ec0ff947" providerId="LiveId" clId="{97AC670E-E448-4C41-96AD-0EB3C7E5BD53}" dt="2021-04-30T20:27:41.333" v="4102" actId="21"/>
          <ac:picMkLst>
            <pc:docMk/>
            <pc:sldMk cId="361721972" sldId="263"/>
            <ac:picMk id="3" creationId="{F2B88316-C3D6-4E05-BD62-24AAAC2E6DD5}"/>
          </ac:picMkLst>
        </pc:picChg>
        <pc:picChg chg="add del mod modCrop">
          <ac:chgData name="Lindsay Reynolds" userId="bc3ee115ec0ff947" providerId="LiveId" clId="{97AC670E-E448-4C41-96AD-0EB3C7E5BD53}" dt="2021-05-01T02:54:13.672" v="10612" actId="1076"/>
          <ac:picMkLst>
            <pc:docMk/>
            <pc:sldMk cId="361721972" sldId="263"/>
            <ac:picMk id="6" creationId="{6EEC1080-0D1B-4428-AADB-FFE54C13B946}"/>
          </ac:picMkLst>
        </pc:picChg>
        <pc:picChg chg="add mod">
          <ac:chgData name="Lindsay Reynolds" userId="bc3ee115ec0ff947" providerId="LiveId" clId="{97AC670E-E448-4C41-96AD-0EB3C7E5BD53}" dt="2021-05-01T02:54:15.937" v="10613" actId="1076"/>
          <ac:picMkLst>
            <pc:docMk/>
            <pc:sldMk cId="361721972" sldId="263"/>
            <ac:picMk id="8" creationId="{09EAFE5C-D543-4754-9DE9-07D4230ACD51}"/>
          </ac:picMkLst>
        </pc:picChg>
      </pc:sldChg>
      <pc:sldChg chg="addSp delSp modSp new mod">
        <pc:chgData name="Lindsay Reynolds" userId="bc3ee115ec0ff947" providerId="LiveId" clId="{97AC670E-E448-4C41-96AD-0EB3C7E5BD53}" dt="2021-05-01T02:51:51.692" v="10601" actId="1076"/>
        <pc:sldMkLst>
          <pc:docMk/>
          <pc:sldMk cId="2592725576" sldId="264"/>
        </pc:sldMkLst>
        <pc:spChg chg="add mod">
          <ac:chgData name="Lindsay Reynolds" userId="bc3ee115ec0ff947" providerId="LiveId" clId="{97AC670E-E448-4C41-96AD-0EB3C7E5BD53}" dt="2021-05-01T02:51:51.692" v="10601" actId="1076"/>
          <ac:spMkLst>
            <pc:docMk/>
            <pc:sldMk cId="2592725576" sldId="264"/>
            <ac:spMk id="2" creationId="{69294B64-1217-4198-ABF8-E26EF364FDFC}"/>
          </ac:spMkLst>
        </pc:spChg>
        <pc:spChg chg="add mod">
          <ac:chgData name="Lindsay Reynolds" userId="bc3ee115ec0ff947" providerId="LiveId" clId="{97AC670E-E448-4C41-96AD-0EB3C7E5BD53}" dt="2021-05-01T02:22:00.888" v="9861" actId="1076"/>
          <ac:spMkLst>
            <pc:docMk/>
            <pc:sldMk cId="2592725576" sldId="264"/>
            <ac:spMk id="6" creationId="{AF61C446-7B5E-4420-94EB-8637E2625579}"/>
          </ac:spMkLst>
        </pc:spChg>
        <pc:spChg chg="add mod">
          <ac:chgData name="Lindsay Reynolds" userId="bc3ee115ec0ff947" providerId="LiveId" clId="{97AC670E-E448-4C41-96AD-0EB3C7E5BD53}" dt="2021-04-30T20:25:27.163" v="4088" actId="1076"/>
          <ac:spMkLst>
            <pc:docMk/>
            <pc:sldMk cId="2592725576" sldId="264"/>
            <ac:spMk id="19" creationId="{61A2EC8E-07DD-49D8-811A-52247526BB84}"/>
          </ac:spMkLst>
        </pc:spChg>
        <pc:picChg chg="add del mod">
          <ac:chgData name="Lindsay Reynolds" userId="bc3ee115ec0ff947" providerId="LiveId" clId="{97AC670E-E448-4C41-96AD-0EB3C7E5BD53}" dt="2021-04-30T19:42:29.315" v="3904" actId="21"/>
          <ac:picMkLst>
            <pc:docMk/>
            <pc:sldMk cId="2592725576" sldId="264"/>
            <ac:picMk id="3" creationId="{A2CAB480-0F68-4F50-B394-51D19C02F6DA}"/>
          </ac:picMkLst>
        </pc:picChg>
        <pc:picChg chg="add del mod">
          <ac:chgData name="Lindsay Reynolds" userId="bc3ee115ec0ff947" providerId="LiveId" clId="{97AC670E-E448-4C41-96AD-0EB3C7E5BD53}" dt="2021-04-30T18:31:08.904" v="3557" actId="21"/>
          <ac:picMkLst>
            <pc:docMk/>
            <pc:sldMk cId="2592725576" sldId="264"/>
            <ac:picMk id="5" creationId="{C474C9BD-AA86-4389-AE25-6CBB64B1BF78}"/>
          </ac:picMkLst>
        </pc:picChg>
        <pc:picChg chg="add del mod">
          <ac:chgData name="Lindsay Reynolds" userId="bc3ee115ec0ff947" providerId="LiveId" clId="{97AC670E-E448-4C41-96AD-0EB3C7E5BD53}" dt="2021-04-30T18:30:44.360" v="3546" actId="21"/>
          <ac:picMkLst>
            <pc:docMk/>
            <pc:sldMk cId="2592725576" sldId="264"/>
            <ac:picMk id="7" creationId="{903DE0E0-3157-429C-8EEA-1F362F110E13}"/>
          </ac:picMkLst>
        </pc:picChg>
        <pc:picChg chg="add del mod">
          <ac:chgData name="Lindsay Reynolds" userId="bc3ee115ec0ff947" providerId="LiveId" clId="{97AC670E-E448-4C41-96AD-0EB3C7E5BD53}" dt="2021-04-30T18:30:31.802" v="3541" actId="21"/>
          <ac:picMkLst>
            <pc:docMk/>
            <pc:sldMk cId="2592725576" sldId="264"/>
            <ac:picMk id="9" creationId="{D892C626-E7E4-4C2F-9F25-D87B09AC15AC}"/>
          </ac:picMkLst>
        </pc:picChg>
        <pc:picChg chg="add del mod">
          <ac:chgData name="Lindsay Reynolds" userId="bc3ee115ec0ff947" providerId="LiveId" clId="{97AC670E-E448-4C41-96AD-0EB3C7E5BD53}" dt="2021-04-30T18:30:22.360" v="3538" actId="21"/>
          <ac:picMkLst>
            <pc:docMk/>
            <pc:sldMk cId="2592725576" sldId="264"/>
            <ac:picMk id="11" creationId="{89509F5E-6BB1-4A21-9387-4D80162714E6}"/>
          </ac:picMkLst>
        </pc:picChg>
        <pc:picChg chg="add del mod">
          <ac:chgData name="Lindsay Reynolds" userId="bc3ee115ec0ff947" providerId="LiveId" clId="{97AC670E-E448-4C41-96AD-0EB3C7E5BD53}" dt="2021-04-30T18:29:59.654" v="3531" actId="21"/>
          <ac:picMkLst>
            <pc:docMk/>
            <pc:sldMk cId="2592725576" sldId="264"/>
            <ac:picMk id="13" creationId="{63714C8C-90FE-484E-ABA5-36E09FEBD30B}"/>
          </ac:picMkLst>
        </pc:picChg>
        <pc:picChg chg="add del mod">
          <ac:chgData name="Lindsay Reynolds" userId="bc3ee115ec0ff947" providerId="LiveId" clId="{97AC670E-E448-4C41-96AD-0EB3C7E5BD53}" dt="2021-04-30T18:29:48.966" v="3528" actId="21"/>
          <ac:picMkLst>
            <pc:docMk/>
            <pc:sldMk cId="2592725576" sldId="264"/>
            <ac:picMk id="15" creationId="{1D955F1F-5BD7-45EC-84FD-E1C4EF693370}"/>
          </ac:picMkLst>
        </pc:picChg>
        <pc:picChg chg="add del mod">
          <ac:chgData name="Lindsay Reynolds" userId="bc3ee115ec0ff947" providerId="LiveId" clId="{97AC670E-E448-4C41-96AD-0EB3C7E5BD53}" dt="2021-04-30T20:52:24.404" v="4652" actId="21"/>
          <ac:picMkLst>
            <pc:docMk/>
            <pc:sldMk cId="2592725576" sldId="264"/>
            <ac:picMk id="16" creationId="{09DFEEA2-E7FC-4A46-AEE8-3FB03E935A92}"/>
          </ac:picMkLst>
        </pc:picChg>
        <pc:picChg chg="add mod">
          <ac:chgData name="Lindsay Reynolds" userId="bc3ee115ec0ff947" providerId="LiveId" clId="{97AC670E-E448-4C41-96AD-0EB3C7E5BD53}" dt="2021-05-01T02:09:30.924" v="9426" actId="1076"/>
          <ac:picMkLst>
            <pc:docMk/>
            <pc:sldMk cId="2592725576" sldId="264"/>
            <ac:picMk id="18" creationId="{354E687B-02E1-4C1B-B2A5-FF4F7FAAD94F}"/>
          </ac:picMkLst>
        </pc:picChg>
      </pc:sldChg>
      <pc:sldChg chg="new del">
        <pc:chgData name="Lindsay Reynolds" userId="bc3ee115ec0ff947" providerId="LiveId" clId="{97AC670E-E448-4C41-96AD-0EB3C7E5BD53}" dt="2021-04-30T21:03:25.064" v="4713" actId="2696"/>
        <pc:sldMkLst>
          <pc:docMk/>
          <pc:sldMk cId="39778464" sldId="265"/>
        </pc:sldMkLst>
      </pc:sldChg>
      <pc:sldChg chg="addSp delSp modSp new del mod chgLayout">
        <pc:chgData name="Lindsay Reynolds" userId="bc3ee115ec0ff947" providerId="LiveId" clId="{97AC670E-E448-4C41-96AD-0EB3C7E5BD53}" dt="2021-04-30T19:33:39.941" v="3673" actId="2696"/>
        <pc:sldMkLst>
          <pc:docMk/>
          <pc:sldMk cId="2750306108" sldId="266"/>
        </pc:sldMkLst>
        <pc:spChg chg="del">
          <ac:chgData name="Lindsay Reynolds" userId="bc3ee115ec0ff947" providerId="LiveId" clId="{97AC670E-E448-4C41-96AD-0EB3C7E5BD53}" dt="2021-04-30T19:33:27.759" v="3672" actId="6264"/>
          <ac:spMkLst>
            <pc:docMk/>
            <pc:sldMk cId="2750306108" sldId="266"/>
            <ac:spMk id="2" creationId="{A48A0677-1F2D-4B91-9CB5-2FFB05C2AC87}"/>
          </ac:spMkLst>
        </pc:spChg>
        <pc:spChg chg="del">
          <ac:chgData name="Lindsay Reynolds" userId="bc3ee115ec0ff947" providerId="LiveId" clId="{97AC670E-E448-4C41-96AD-0EB3C7E5BD53}" dt="2021-04-30T19:33:27.759" v="3672" actId="6264"/>
          <ac:spMkLst>
            <pc:docMk/>
            <pc:sldMk cId="2750306108" sldId="266"/>
            <ac:spMk id="3" creationId="{82D9E105-6F7F-475B-B9A5-85BD644FF233}"/>
          </ac:spMkLst>
        </pc:spChg>
        <pc:spChg chg="add mod ord">
          <ac:chgData name="Lindsay Reynolds" userId="bc3ee115ec0ff947" providerId="LiveId" clId="{97AC670E-E448-4C41-96AD-0EB3C7E5BD53}" dt="2021-04-30T19:33:27.759" v="3672" actId="6264"/>
          <ac:spMkLst>
            <pc:docMk/>
            <pc:sldMk cId="2750306108" sldId="266"/>
            <ac:spMk id="4" creationId="{AE5DE654-6D29-483C-BCA5-CD1B235227DC}"/>
          </ac:spMkLst>
        </pc:spChg>
        <pc:spChg chg="add mod ord">
          <ac:chgData name="Lindsay Reynolds" userId="bc3ee115ec0ff947" providerId="LiveId" clId="{97AC670E-E448-4C41-96AD-0EB3C7E5BD53}" dt="2021-04-30T19:33:27.759" v="3672" actId="6264"/>
          <ac:spMkLst>
            <pc:docMk/>
            <pc:sldMk cId="2750306108" sldId="266"/>
            <ac:spMk id="5" creationId="{DBF71C46-102D-429E-9865-BB0FD87BA2A1}"/>
          </ac:spMkLst>
        </pc:spChg>
      </pc:sldChg>
      <pc:sldChg chg="addSp delSp modSp new mod">
        <pc:chgData name="Lindsay Reynolds" userId="bc3ee115ec0ff947" providerId="LiveId" clId="{97AC670E-E448-4C41-96AD-0EB3C7E5BD53}" dt="2021-05-01T02:22:29.651" v="9886" actId="6549"/>
        <pc:sldMkLst>
          <pc:docMk/>
          <pc:sldMk cId="958745774" sldId="267"/>
        </pc:sldMkLst>
        <pc:spChg chg="add mod">
          <ac:chgData name="Lindsay Reynolds" userId="bc3ee115ec0ff947" providerId="LiveId" clId="{97AC670E-E448-4C41-96AD-0EB3C7E5BD53}" dt="2021-05-01T02:21:20.800" v="9856" actId="1076"/>
          <ac:spMkLst>
            <pc:docMk/>
            <pc:sldMk cId="958745774" sldId="267"/>
            <ac:spMk id="2" creationId="{41725E03-27BD-45DD-8B1E-49BCB1B2515B}"/>
          </ac:spMkLst>
        </pc:spChg>
        <pc:spChg chg="add mod">
          <ac:chgData name="Lindsay Reynolds" userId="bc3ee115ec0ff947" providerId="LiveId" clId="{97AC670E-E448-4C41-96AD-0EB3C7E5BD53}" dt="2021-04-30T20:35:08.887" v="4149"/>
          <ac:spMkLst>
            <pc:docMk/>
            <pc:sldMk cId="958745774" sldId="267"/>
            <ac:spMk id="3" creationId="{C807E1B4-48FF-4E5E-8254-A1082027BCE0}"/>
          </ac:spMkLst>
        </pc:spChg>
        <pc:spChg chg="add mod">
          <ac:chgData name="Lindsay Reynolds" userId="bc3ee115ec0ff947" providerId="LiveId" clId="{97AC670E-E448-4C41-96AD-0EB3C7E5BD53}" dt="2021-05-01T02:22:29.651" v="9886" actId="6549"/>
          <ac:spMkLst>
            <pc:docMk/>
            <pc:sldMk cId="958745774" sldId="267"/>
            <ac:spMk id="6" creationId="{FBD6C8DA-3B87-412D-9149-F812B6AA70F8}"/>
          </ac:spMkLst>
        </pc:spChg>
        <pc:picChg chg="add del mod">
          <ac:chgData name="Lindsay Reynolds" userId="bc3ee115ec0ff947" providerId="LiveId" clId="{97AC670E-E448-4C41-96AD-0EB3C7E5BD53}" dt="2021-04-30T21:01:00.613" v="4700" actId="21"/>
          <ac:picMkLst>
            <pc:docMk/>
            <pc:sldMk cId="958745774" sldId="267"/>
            <ac:picMk id="2" creationId="{8FFDBEBB-B600-4945-8913-813E1B047320}"/>
          </ac:picMkLst>
        </pc:picChg>
        <pc:picChg chg="add mod">
          <ac:chgData name="Lindsay Reynolds" userId="bc3ee115ec0ff947" providerId="LiveId" clId="{97AC670E-E448-4C41-96AD-0EB3C7E5BD53}" dt="2021-05-01T02:21:15.725" v="9855" actId="1076"/>
          <ac:picMkLst>
            <pc:docMk/>
            <pc:sldMk cId="958745774" sldId="267"/>
            <ac:picMk id="5" creationId="{3F8C08F2-AC6D-45B6-B4F8-37C64B0C1AB7}"/>
          </ac:picMkLst>
        </pc:picChg>
      </pc:sldChg>
      <pc:sldChg chg="addSp delSp modSp new add del mod">
        <pc:chgData name="Lindsay Reynolds" userId="bc3ee115ec0ff947" providerId="LiveId" clId="{97AC670E-E448-4C41-96AD-0EB3C7E5BD53}" dt="2021-05-01T02:23:26.040" v="9918" actId="20577"/>
        <pc:sldMkLst>
          <pc:docMk/>
          <pc:sldMk cId="136210225" sldId="268"/>
        </pc:sldMkLst>
        <pc:spChg chg="add mod">
          <ac:chgData name="Lindsay Reynolds" userId="bc3ee115ec0ff947" providerId="LiveId" clId="{97AC670E-E448-4C41-96AD-0EB3C7E5BD53}" dt="2021-05-01T02:21:43.251" v="9858" actId="1076"/>
          <ac:spMkLst>
            <pc:docMk/>
            <pc:sldMk cId="136210225" sldId="268"/>
            <ac:spMk id="2" creationId="{52BCDE63-E10D-463F-809D-5D8EE20BC431}"/>
          </ac:spMkLst>
        </pc:spChg>
        <pc:spChg chg="add mod">
          <ac:chgData name="Lindsay Reynolds" userId="bc3ee115ec0ff947" providerId="LiveId" clId="{97AC670E-E448-4C41-96AD-0EB3C7E5BD53}" dt="2021-04-30T20:35:12.570" v="4150"/>
          <ac:spMkLst>
            <pc:docMk/>
            <pc:sldMk cId="136210225" sldId="268"/>
            <ac:spMk id="5" creationId="{935904D6-C748-4DED-8E7E-198B2975E190}"/>
          </ac:spMkLst>
        </pc:spChg>
        <pc:spChg chg="add mod">
          <ac:chgData name="Lindsay Reynolds" userId="bc3ee115ec0ff947" providerId="LiveId" clId="{97AC670E-E448-4C41-96AD-0EB3C7E5BD53}" dt="2021-05-01T02:23:26.040" v="9918" actId="20577"/>
          <ac:spMkLst>
            <pc:docMk/>
            <pc:sldMk cId="136210225" sldId="268"/>
            <ac:spMk id="6" creationId="{4FB6FE30-ACBC-4790-AE3C-6DE48747550C}"/>
          </ac:spMkLst>
        </pc:spChg>
        <pc:picChg chg="add del mod">
          <ac:chgData name="Lindsay Reynolds" userId="bc3ee115ec0ff947" providerId="LiveId" clId="{97AC670E-E448-4C41-96AD-0EB3C7E5BD53}" dt="2021-04-30T20:33:48.801" v="4146" actId="21"/>
          <ac:picMkLst>
            <pc:docMk/>
            <pc:sldMk cId="136210225" sldId="268"/>
            <ac:picMk id="2" creationId="{57A52BEE-20EA-4424-8C14-638A2E82B4E4}"/>
          </ac:picMkLst>
        </pc:picChg>
        <pc:picChg chg="add mod">
          <ac:chgData name="Lindsay Reynolds" userId="bc3ee115ec0ff947" providerId="LiveId" clId="{97AC670E-E448-4C41-96AD-0EB3C7E5BD53}" dt="2021-05-01T02:21:39.810" v="9857" actId="1076"/>
          <ac:picMkLst>
            <pc:docMk/>
            <pc:sldMk cId="136210225" sldId="268"/>
            <ac:picMk id="4" creationId="{F8BB88AA-B103-4AF3-B9D0-A55E263F40AC}"/>
          </ac:picMkLst>
        </pc:picChg>
      </pc:sldChg>
      <pc:sldChg chg="addSp modSp new mod ord">
        <pc:chgData name="Lindsay Reynolds" userId="bc3ee115ec0ff947" providerId="LiveId" clId="{97AC670E-E448-4C41-96AD-0EB3C7E5BD53}" dt="2021-05-01T02:23:04.912" v="9899" actId="20577"/>
        <pc:sldMkLst>
          <pc:docMk/>
          <pc:sldMk cId="1412878359" sldId="269"/>
        </pc:sldMkLst>
        <pc:spChg chg="add mod">
          <ac:chgData name="Lindsay Reynolds" userId="bc3ee115ec0ff947" providerId="LiveId" clId="{97AC670E-E448-4C41-96AD-0EB3C7E5BD53}" dt="2021-04-30T20:35:15.808" v="4151"/>
          <ac:spMkLst>
            <pc:docMk/>
            <pc:sldMk cId="1412878359" sldId="269"/>
            <ac:spMk id="3" creationId="{D0976749-4D73-4148-BDED-F90EE1318B89}"/>
          </ac:spMkLst>
        </pc:spChg>
        <pc:spChg chg="add mod">
          <ac:chgData name="Lindsay Reynolds" userId="bc3ee115ec0ff947" providerId="LiveId" clId="{97AC670E-E448-4C41-96AD-0EB3C7E5BD53}" dt="2021-05-01T02:21:00.317" v="9854" actId="1076"/>
          <ac:spMkLst>
            <pc:docMk/>
            <pc:sldMk cId="1412878359" sldId="269"/>
            <ac:spMk id="4" creationId="{94D4963A-D098-4EAD-B9A1-DE7826F87370}"/>
          </ac:spMkLst>
        </pc:spChg>
        <pc:spChg chg="add mod">
          <ac:chgData name="Lindsay Reynolds" userId="bc3ee115ec0ff947" providerId="LiveId" clId="{97AC670E-E448-4C41-96AD-0EB3C7E5BD53}" dt="2021-05-01T02:23:04.912" v="9899" actId="20577"/>
          <ac:spMkLst>
            <pc:docMk/>
            <pc:sldMk cId="1412878359" sldId="269"/>
            <ac:spMk id="6" creationId="{F538537B-B988-42DE-9E0E-4E32C9D52310}"/>
          </ac:spMkLst>
        </pc:spChg>
        <pc:picChg chg="add mod">
          <ac:chgData name="Lindsay Reynolds" userId="bc3ee115ec0ff947" providerId="LiveId" clId="{97AC670E-E448-4C41-96AD-0EB3C7E5BD53}" dt="2021-05-01T02:20:57.563" v="9853" actId="1076"/>
          <ac:picMkLst>
            <pc:docMk/>
            <pc:sldMk cId="1412878359" sldId="269"/>
            <ac:picMk id="2" creationId="{8F68180F-5D21-4F64-9C0E-53E728EB109D}"/>
          </ac:picMkLst>
        </pc:picChg>
      </pc:sldChg>
      <pc:sldChg chg="addSp delSp modSp new del">
        <pc:chgData name="Lindsay Reynolds" userId="bc3ee115ec0ff947" providerId="LiveId" clId="{97AC670E-E448-4C41-96AD-0EB3C7E5BD53}" dt="2021-04-30T20:30:42.851" v="4125" actId="2696"/>
        <pc:sldMkLst>
          <pc:docMk/>
          <pc:sldMk cId="2008220182" sldId="270"/>
        </pc:sldMkLst>
        <pc:picChg chg="add del mod">
          <ac:chgData name="Lindsay Reynolds" userId="bc3ee115ec0ff947" providerId="LiveId" clId="{97AC670E-E448-4C41-96AD-0EB3C7E5BD53}" dt="2021-04-30T19:40:10.841" v="3898" actId="21"/>
          <ac:picMkLst>
            <pc:docMk/>
            <pc:sldMk cId="2008220182" sldId="270"/>
            <ac:picMk id="2" creationId="{622AD781-B8A6-467A-B313-D2268A4113B7}"/>
          </ac:picMkLst>
        </pc:picChg>
      </pc:sldChg>
      <pc:sldChg chg="addSp delSp modSp new del">
        <pc:chgData name="Lindsay Reynolds" userId="bc3ee115ec0ff947" providerId="LiveId" clId="{97AC670E-E448-4C41-96AD-0EB3C7E5BD53}" dt="2021-04-30T20:30:31.851" v="4123" actId="2696"/>
        <pc:sldMkLst>
          <pc:docMk/>
          <pc:sldMk cId="2453300895" sldId="271"/>
        </pc:sldMkLst>
        <pc:picChg chg="add del mod">
          <ac:chgData name="Lindsay Reynolds" userId="bc3ee115ec0ff947" providerId="LiveId" clId="{97AC670E-E448-4C41-96AD-0EB3C7E5BD53}" dt="2021-04-30T19:47:05.689" v="3959" actId="21"/>
          <ac:picMkLst>
            <pc:docMk/>
            <pc:sldMk cId="2453300895" sldId="271"/>
            <ac:picMk id="2" creationId="{A6DF5636-8604-49E9-9550-5D72862E3D46}"/>
          </ac:picMkLst>
        </pc:picChg>
      </pc:sldChg>
      <pc:sldChg chg="addSp modSp new mod ord">
        <pc:chgData name="Lindsay Reynolds" userId="bc3ee115ec0ff947" providerId="LiveId" clId="{97AC670E-E448-4C41-96AD-0EB3C7E5BD53}" dt="2021-05-01T02:39:34.103" v="10586" actId="114"/>
        <pc:sldMkLst>
          <pc:docMk/>
          <pc:sldMk cId="450036034" sldId="272"/>
        </pc:sldMkLst>
        <pc:spChg chg="add mod">
          <ac:chgData name="Lindsay Reynolds" userId="bc3ee115ec0ff947" providerId="LiveId" clId="{97AC670E-E448-4C41-96AD-0EB3C7E5BD53}" dt="2021-04-30T20:42:20.332" v="4384"/>
          <ac:spMkLst>
            <pc:docMk/>
            <pc:sldMk cId="450036034" sldId="272"/>
            <ac:spMk id="3" creationId="{1D61CF79-55E0-4CF2-BEA8-0D8476E91E46}"/>
          </ac:spMkLst>
        </pc:spChg>
        <pc:spChg chg="add mod">
          <ac:chgData name="Lindsay Reynolds" userId="bc3ee115ec0ff947" providerId="LiveId" clId="{97AC670E-E448-4C41-96AD-0EB3C7E5BD53}" dt="2021-05-01T02:01:48.633" v="9363" actId="1076"/>
          <ac:spMkLst>
            <pc:docMk/>
            <pc:sldMk cId="450036034" sldId="272"/>
            <ac:spMk id="4" creationId="{525D1A55-3F64-4F57-BE9C-2A6A1D58B339}"/>
          </ac:spMkLst>
        </pc:spChg>
        <pc:spChg chg="add mod">
          <ac:chgData name="Lindsay Reynolds" userId="bc3ee115ec0ff947" providerId="LiveId" clId="{97AC670E-E448-4C41-96AD-0EB3C7E5BD53}" dt="2021-05-01T02:39:34.103" v="10586" actId="114"/>
          <ac:spMkLst>
            <pc:docMk/>
            <pc:sldMk cId="450036034" sldId="272"/>
            <ac:spMk id="6" creationId="{520E64A1-610E-4E2A-A80F-1FA877D8CDB2}"/>
          </ac:spMkLst>
        </pc:spChg>
        <pc:picChg chg="add mod">
          <ac:chgData name="Lindsay Reynolds" userId="bc3ee115ec0ff947" providerId="LiveId" clId="{97AC670E-E448-4C41-96AD-0EB3C7E5BD53}" dt="2021-05-01T02:01:15.537" v="9358" actId="1076"/>
          <ac:picMkLst>
            <pc:docMk/>
            <pc:sldMk cId="450036034" sldId="272"/>
            <ac:picMk id="2" creationId="{39049A31-3BCB-46C5-B67C-D7D550630B95}"/>
          </ac:picMkLst>
        </pc:picChg>
      </pc:sldChg>
      <pc:sldChg chg="addSp delSp modSp new mod ord modClrScheme chgLayout">
        <pc:chgData name="Lindsay Reynolds" userId="bc3ee115ec0ff947" providerId="LiveId" clId="{97AC670E-E448-4C41-96AD-0EB3C7E5BD53}" dt="2021-05-01T15:08:44.491" v="12180" actId="1076"/>
        <pc:sldMkLst>
          <pc:docMk/>
          <pc:sldMk cId="706418007" sldId="273"/>
        </pc:sldMkLst>
        <pc:spChg chg="add del mod">
          <ac:chgData name="Lindsay Reynolds" userId="bc3ee115ec0ff947" providerId="LiveId" clId="{97AC670E-E448-4C41-96AD-0EB3C7E5BD53}" dt="2021-04-30T19:52:58.475" v="4015" actId="21"/>
          <ac:spMkLst>
            <pc:docMk/>
            <pc:sldMk cId="706418007" sldId="273"/>
            <ac:spMk id="3" creationId="{52A9FAE0-E23F-4EA9-81FD-7675392A9B5A}"/>
          </ac:spMkLst>
        </pc:spChg>
        <pc:spChg chg="add del mod">
          <ac:chgData name="Lindsay Reynolds" userId="bc3ee115ec0ff947" providerId="LiveId" clId="{97AC670E-E448-4C41-96AD-0EB3C7E5BD53}" dt="2021-05-01T01:57:06.430" v="9322"/>
          <ac:spMkLst>
            <pc:docMk/>
            <pc:sldMk cId="706418007" sldId="273"/>
            <ac:spMk id="3" creationId="{96872FDD-B552-442F-B5E5-20F4ECB41C34}"/>
          </ac:spMkLst>
        </pc:spChg>
        <pc:spChg chg="add mod">
          <ac:chgData name="Lindsay Reynolds" userId="bc3ee115ec0ff947" providerId="LiveId" clId="{97AC670E-E448-4C41-96AD-0EB3C7E5BD53}" dt="2021-05-01T02:06:15.831" v="9398" actId="1076"/>
          <ac:spMkLst>
            <pc:docMk/>
            <pc:sldMk cId="706418007" sldId="273"/>
            <ac:spMk id="4" creationId="{1B8F15A7-2151-4C99-8CC0-FD30FAB77C2E}"/>
          </ac:spMkLst>
        </pc:spChg>
        <pc:spChg chg="add mod">
          <ac:chgData name="Lindsay Reynolds" userId="bc3ee115ec0ff947" providerId="LiveId" clId="{97AC670E-E448-4C41-96AD-0EB3C7E5BD53}" dt="2021-05-01T02:06:18.698" v="9399" actId="1076"/>
          <ac:spMkLst>
            <pc:docMk/>
            <pc:sldMk cId="706418007" sldId="273"/>
            <ac:spMk id="5" creationId="{533E723F-8D05-4203-99D6-27EDC228F5EC}"/>
          </ac:spMkLst>
        </pc:spChg>
        <pc:spChg chg="add del mod ord">
          <ac:chgData name="Lindsay Reynolds" userId="bc3ee115ec0ff947" providerId="LiveId" clId="{97AC670E-E448-4C41-96AD-0EB3C7E5BD53}" dt="2021-04-30T19:52:21.375" v="4009" actId="700"/>
          <ac:spMkLst>
            <pc:docMk/>
            <pc:sldMk cId="706418007" sldId="273"/>
            <ac:spMk id="5" creationId="{E5950626-74E5-4DBB-8157-C8452315B4FF}"/>
          </ac:spMkLst>
        </pc:spChg>
        <pc:spChg chg="add del mod ord">
          <ac:chgData name="Lindsay Reynolds" userId="bc3ee115ec0ff947" providerId="LiveId" clId="{97AC670E-E448-4C41-96AD-0EB3C7E5BD53}" dt="2021-04-30T19:52:21.375" v="4009" actId="700"/>
          <ac:spMkLst>
            <pc:docMk/>
            <pc:sldMk cId="706418007" sldId="273"/>
            <ac:spMk id="6" creationId="{F7167DB5-6931-4E9C-8A31-2E173B0FB131}"/>
          </ac:spMkLst>
        </pc:spChg>
        <pc:spChg chg="add del mod ord">
          <ac:chgData name="Lindsay Reynolds" userId="bc3ee115ec0ff947" providerId="LiveId" clId="{97AC670E-E448-4C41-96AD-0EB3C7E5BD53}" dt="2021-04-30T19:52:21.375" v="4009" actId="700"/>
          <ac:spMkLst>
            <pc:docMk/>
            <pc:sldMk cId="706418007" sldId="273"/>
            <ac:spMk id="7" creationId="{965875DA-FB00-4860-937A-68418A2F331B}"/>
          </ac:spMkLst>
        </pc:spChg>
        <pc:spChg chg="add del mod ord">
          <ac:chgData name="Lindsay Reynolds" userId="bc3ee115ec0ff947" providerId="LiveId" clId="{97AC670E-E448-4C41-96AD-0EB3C7E5BD53}" dt="2021-04-30T20:37:22.762" v="4166" actId="21"/>
          <ac:spMkLst>
            <pc:docMk/>
            <pc:sldMk cId="706418007" sldId="273"/>
            <ac:spMk id="8" creationId="{EDF88226-BF7A-44EE-9C7C-1BBB0FBAA422}"/>
          </ac:spMkLst>
        </pc:spChg>
        <pc:spChg chg="add del mod ord">
          <ac:chgData name="Lindsay Reynolds" userId="bc3ee115ec0ff947" providerId="LiveId" clId="{97AC670E-E448-4C41-96AD-0EB3C7E5BD53}" dt="2021-04-30T19:53:36.364" v="4020"/>
          <ac:spMkLst>
            <pc:docMk/>
            <pc:sldMk cId="706418007" sldId="273"/>
            <ac:spMk id="9" creationId="{7FF749FF-73E4-4171-BC0D-6C316B02996E}"/>
          </ac:spMkLst>
        </pc:spChg>
        <pc:spChg chg="add del mod ord">
          <ac:chgData name="Lindsay Reynolds" userId="bc3ee115ec0ff947" providerId="LiveId" clId="{97AC670E-E448-4C41-96AD-0EB3C7E5BD53}" dt="2021-04-30T19:54:17.407" v="4026" actId="700"/>
          <ac:spMkLst>
            <pc:docMk/>
            <pc:sldMk cId="706418007" sldId="273"/>
            <ac:spMk id="10" creationId="{C37BC5B6-EEE4-486D-BA15-0D58ACAF2D4B}"/>
          </ac:spMkLst>
        </pc:spChg>
        <pc:spChg chg="add mod">
          <ac:chgData name="Lindsay Reynolds" userId="bc3ee115ec0ff947" providerId="LiveId" clId="{97AC670E-E448-4C41-96AD-0EB3C7E5BD53}" dt="2021-05-01T01:59:53.950" v="9348" actId="255"/>
          <ac:spMkLst>
            <pc:docMk/>
            <pc:sldMk cId="706418007" sldId="273"/>
            <ac:spMk id="16" creationId="{52127FB5-62AF-45BE-90C2-10CE686EBC89}"/>
          </ac:spMkLst>
        </pc:spChg>
        <pc:spChg chg="add del mod">
          <ac:chgData name="Lindsay Reynolds" userId="bc3ee115ec0ff947" providerId="LiveId" clId="{97AC670E-E448-4C41-96AD-0EB3C7E5BD53}" dt="2021-05-01T15:08:44.491" v="12180" actId="1076"/>
          <ac:spMkLst>
            <pc:docMk/>
            <pc:sldMk cId="706418007" sldId="273"/>
            <ac:spMk id="17" creationId="{3BCE47E2-DF5B-4D6F-8C94-F9E9B11B78F6}"/>
          </ac:spMkLst>
        </pc:spChg>
        <pc:spChg chg="add del mod ord">
          <ac:chgData name="Lindsay Reynolds" userId="bc3ee115ec0ff947" providerId="LiveId" clId="{97AC670E-E448-4C41-96AD-0EB3C7E5BD53}" dt="2021-04-30T20:41:28.554" v="4302" actId="700"/>
          <ac:spMkLst>
            <pc:docMk/>
            <pc:sldMk cId="706418007" sldId="273"/>
            <ac:spMk id="18" creationId="{FC784B37-2DBD-475B-B721-109B61090A63}"/>
          </ac:spMkLst>
        </pc:spChg>
        <pc:spChg chg="add del mod ord">
          <ac:chgData name="Lindsay Reynolds" userId="bc3ee115ec0ff947" providerId="LiveId" clId="{97AC670E-E448-4C41-96AD-0EB3C7E5BD53}" dt="2021-04-30T20:41:28.554" v="4302" actId="700"/>
          <ac:spMkLst>
            <pc:docMk/>
            <pc:sldMk cId="706418007" sldId="273"/>
            <ac:spMk id="19" creationId="{8FFFF927-5888-4915-B0AB-6E802AF0642F}"/>
          </ac:spMkLst>
        </pc:spChg>
        <pc:spChg chg="add del mod">
          <ac:chgData name="Lindsay Reynolds" userId="bc3ee115ec0ff947" providerId="LiveId" clId="{97AC670E-E448-4C41-96AD-0EB3C7E5BD53}" dt="2021-04-30T20:45:03.473" v="4446" actId="21"/>
          <ac:spMkLst>
            <pc:docMk/>
            <pc:sldMk cId="706418007" sldId="273"/>
            <ac:spMk id="20" creationId="{F5CBB272-4CC6-4007-B1E9-3E58B87E940C}"/>
          </ac:spMkLst>
        </pc:spChg>
        <pc:graphicFrameChg chg="add del mod modGraphic">
          <ac:chgData name="Lindsay Reynolds" userId="bc3ee115ec0ff947" providerId="LiveId" clId="{97AC670E-E448-4C41-96AD-0EB3C7E5BD53}" dt="2021-05-01T01:56:32.461" v="9316" actId="3680"/>
          <ac:graphicFrameMkLst>
            <pc:docMk/>
            <pc:sldMk cId="706418007" sldId="273"/>
            <ac:graphicFrameMk id="2" creationId="{2CE42965-37EE-4FED-B6C6-B199FBA12041}"/>
          </ac:graphicFrameMkLst>
        </pc:graphicFrameChg>
        <pc:picChg chg="add del mod">
          <ac:chgData name="Lindsay Reynolds" userId="bc3ee115ec0ff947" providerId="LiveId" clId="{97AC670E-E448-4C41-96AD-0EB3C7E5BD53}" dt="2021-04-30T19:53:34.087" v="4019" actId="21"/>
          <ac:picMkLst>
            <pc:docMk/>
            <pc:sldMk cId="706418007" sldId="273"/>
            <ac:picMk id="2" creationId="{4AA794D6-297B-4808-B84D-96FF2D1DBC4E}"/>
          </ac:picMkLst>
        </pc:picChg>
        <pc:picChg chg="add del mod">
          <ac:chgData name="Lindsay Reynolds" userId="bc3ee115ec0ff947" providerId="LiveId" clId="{97AC670E-E448-4C41-96AD-0EB3C7E5BD53}" dt="2021-04-30T19:53:39.483" v="4021" actId="21"/>
          <ac:picMkLst>
            <pc:docMk/>
            <pc:sldMk cId="706418007" sldId="273"/>
            <ac:picMk id="4" creationId="{8F4AB69B-D347-4BF4-8EDD-D96F9AB83DF5}"/>
          </ac:picMkLst>
        </pc:picChg>
        <pc:picChg chg="add del mod">
          <ac:chgData name="Lindsay Reynolds" userId="bc3ee115ec0ff947" providerId="LiveId" clId="{97AC670E-E448-4C41-96AD-0EB3C7E5BD53}" dt="2021-04-30T19:52:45.932" v="4012"/>
          <ac:picMkLst>
            <pc:docMk/>
            <pc:sldMk cId="706418007" sldId="273"/>
            <ac:picMk id="11" creationId="{E245091B-936E-4DBD-A215-5357C90F54E8}"/>
          </ac:picMkLst>
        </pc:picChg>
        <pc:picChg chg="add mod ord">
          <ac:chgData name="Lindsay Reynolds" userId="bc3ee115ec0ff947" providerId="LiveId" clId="{97AC670E-E448-4C41-96AD-0EB3C7E5BD53}" dt="2021-05-01T02:06:15.831" v="9398" actId="1076"/>
          <ac:picMkLst>
            <pc:docMk/>
            <pc:sldMk cId="706418007" sldId="273"/>
            <ac:picMk id="12" creationId="{F7E04724-8A13-490E-9B36-85E9B8957AEE}"/>
          </ac:picMkLst>
        </pc:picChg>
        <pc:picChg chg="add del mod">
          <ac:chgData name="Lindsay Reynolds" userId="bc3ee115ec0ff947" providerId="LiveId" clId="{97AC670E-E448-4C41-96AD-0EB3C7E5BD53}" dt="2021-04-30T20:14:46.598" v="4057" actId="21"/>
          <ac:picMkLst>
            <pc:docMk/>
            <pc:sldMk cId="706418007" sldId="273"/>
            <ac:picMk id="13" creationId="{982B6DDB-6615-471F-8CA1-E6A1D65ABEAD}"/>
          </ac:picMkLst>
        </pc:picChg>
        <pc:picChg chg="add del mod">
          <ac:chgData name="Lindsay Reynolds" userId="bc3ee115ec0ff947" providerId="LiveId" clId="{97AC670E-E448-4C41-96AD-0EB3C7E5BD53}" dt="2021-04-30T21:00:34.156" v="4695" actId="21"/>
          <ac:picMkLst>
            <pc:docMk/>
            <pc:sldMk cId="706418007" sldId="273"/>
            <ac:picMk id="15" creationId="{D98731B3-5EDA-40E0-9727-1E8D067C8707}"/>
          </ac:picMkLst>
        </pc:picChg>
        <pc:picChg chg="add mod">
          <ac:chgData name="Lindsay Reynolds" userId="bc3ee115ec0ff947" providerId="LiveId" clId="{97AC670E-E448-4C41-96AD-0EB3C7E5BD53}" dt="2021-05-01T02:06:15.831" v="9398" actId="1076"/>
          <ac:picMkLst>
            <pc:docMk/>
            <pc:sldMk cId="706418007" sldId="273"/>
            <ac:picMk id="22" creationId="{E8909E57-18C5-4AAD-A604-15CB23997D83}"/>
          </ac:picMkLst>
        </pc:picChg>
      </pc:sldChg>
      <pc:sldChg chg="new del">
        <pc:chgData name="Lindsay Reynolds" userId="bc3ee115ec0ff947" providerId="LiveId" clId="{97AC670E-E448-4C41-96AD-0EB3C7E5BD53}" dt="2021-04-30T20:30:35.740" v="4124" actId="2696"/>
        <pc:sldMkLst>
          <pc:docMk/>
          <pc:sldMk cId="3606200521" sldId="274"/>
        </pc:sldMkLst>
      </pc:sldChg>
      <pc:sldChg chg="new del">
        <pc:chgData name="Lindsay Reynolds" userId="bc3ee115ec0ff947" providerId="LiveId" clId="{97AC670E-E448-4C41-96AD-0EB3C7E5BD53}" dt="2021-04-30T20:30:03.307" v="4122" actId="2696"/>
        <pc:sldMkLst>
          <pc:docMk/>
          <pc:sldMk cId="3054326029" sldId="275"/>
        </pc:sldMkLst>
      </pc:sldChg>
      <pc:sldChg chg="new del ord">
        <pc:chgData name="Lindsay Reynolds" userId="bc3ee115ec0ff947" providerId="LiveId" clId="{97AC670E-E448-4C41-96AD-0EB3C7E5BD53}" dt="2021-04-30T20:24:09.077" v="4080" actId="2696"/>
        <pc:sldMkLst>
          <pc:docMk/>
          <pc:sldMk cId="3227556170" sldId="276"/>
        </pc:sldMkLst>
      </pc:sldChg>
      <pc:sldChg chg="modSp add">
        <pc:chgData name="Lindsay Reynolds" userId="bc3ee115ec0ff947" providerId="LiveId" clId="{97AC670E-E448-4C41-96AD-0EB3C7E5BD53}" dt="2021-04-30T19:25:20.032" v="3646" actId="14100"/>
        <pc:sldMkLst>
          <pc:docMk/>
          <pc:sldMk cId="3633852092" sldId="277"/>
        </pc:sldMkLst>
        <pc:spChg chg="mod">
          <ac:chgData name="Lindsay Reynolds" userId="bc3ee115ec0ff947" providerId="LiveId" clId="{97AC670E-E448-4C41-96AD-0EB3C7E5BD53}" dt="2021-04-30T19:25:20.032" v="3646" actId="14100"/>
          <ac:spMkLst>
            <pc:docMk/>
            <pc:sldMk cId="3633852092" sldId="277"/>
            <ac:spMk id="2" creationId="{0EDC4892-2C9A-CE4A-A289-1CE6D8FE955E}"/>
          </ac:spMkLst>
        </pc:spChg>
        <pc:spChg chg="mod">
          <ac:chgData name="Lindsay Reynolds" userId="bc3ee115ec0ff947" providerId="LiveId" clId="{97AC670E-E448-4C41-96AD-0EB3C7E5BD53}" dt="2021-04-30T19:21:45.999" v="3639" actId="27636"/>
          <ac:spMkLst>
            <pc:docMk/>
            <pc:sldMk cId="3633852092" sldId="277"/>
            <ac:spMk id="3" creationId="{CBE5A3DF-814F-444F-879E-4E3DF22C724F}"/>
          </ac:spMkLst>
        </pc:spChg>
      </pc:sldChg>
      <pc:sldChg chg="modSp add mod ord">
        <pc:chgData name="Lindsay Reynolds" userId="bc3ee115ec0ff947" providerId="LiveId" clId="{97AC670E-E448-4C41-96AD-0EB3C7E5BD53}" dt="2021-05-01T14:23:39.581" v="12073" actId="242"/>
        <pc:sldMkLst>
          <pc:docMk/>
          <pc:sldMk cId="3765595791" sldId="278"/>
        </pc:sldMkLst>
        <pc:spChg chg="mod">
          <ac:chgData name="Lindsay Reynolds" userId="bc3ee115ec0ff947" providerId="LiveId" clId="{97AC670E-E448-4C41-96AD-0EB3C7E5BD53}" dt="2021-05-01T14:23:39.581" v="12073" actId="242"/>
          <ac:spMkLst>
            <pc:docMk/>
            <pc:sldMk cId="3765595791" sldId="278"/>
            <ac:spMk id="2" creationId="{DD776DBC-CC39-7C44-8136-B3E08B944337}"/>
          </ac:spMkLst>
        </pc:spChg>
        <pc:spChg chg="mod">
          <ac:chgData name="Lindsay Reynolds" userId="bc3ee115ec0ff947" providerId="LiveId" clId="{97AC670E-E448-4C41-96AD-0EB3C7E5BD53}" dt="2021-04-30T19:26:44.738" v="3655" actId="20577"/>
          <ac:spMkLst>
            <pc:docMk/>
            <pc:sldMk cId="3765595791" sldId="278"/>
            <ac:spMk id="4" creationId="{31245444-8F05-D54B-863D-CD88ED2C9730}"/>
          </ac:spMkLst>
        </pc:spChg>
      </pc:sldChg>
      <pc:sldChg chg="modSp add mod">
        <pc:chgData name="Lindsay Reynolds" userId="bc3ee115ec0ff947" providerId="LiveId" clId="{97AC670E-E448-4C41-96AD-0EB3C7E5BD53}" dt="2021-05-01T14:12:18.740" v="12054" actId="115"/>
        <pc:sldMkLst>
          <pc:docMk/>
          <pc:sldMk cId="2466321821" sldId="279"/>
        </pc:sldMkLst>
        <pc:spChg chg="mod">
          <ac:chgData name="Lindsay Reynolds" userId="bc3ee115ec0ff947" providerId="LiveId" clId="{97AC670E-E448-4C41-96AD-0EB3C7E5BD53}" dt="2021-04-30T19:49:57.687" v="3984" actId="120"/>
          <ac:spMkLst>
            <pc:docMk/>
            <pc:sldMk cId="2466321821" sldId="279"/>
            <ac:spMk id="4" creationId="{B6C6445B-840B-1A4A-A2F3-285847333711}"/>
          </ac:spMkLst>
        </pc:spChg>
        <pc:spChg chg="mod">
          <ac:chgData name="Lindsay Reynolds" userId="bc3ee115ec0ff947" providerId="LiveId" clId="{97AC670E-E448-4C41-96AD-0EB3C7E5BD53}" dt="2021-05-01T14:12:18.740" v="12054" actId="115"/>
          <ac:spMkLst>
            <pc:docMk/>
            <pc:sldMk cId="2466321821" sldId="279"/>
            <ac:spMk id="5" creationId="{B4DC7539-7D0D-8A43-961E-5EE5E1A6F3D8}"/>
          </ac:spMkLst>
        </pc:spChg>
      </pc:sldChg>
      <pc:sldChg chg="modSp add mod">
        <pc:chgData name="Lindsay Reynolds" userId="bc3ee115ec0ff947" providerId="LiveId" clId="{97AC670E-E448-4C41-96AD-0EB3C7E5BD53}" dt="2021-05-01T14:32:47.763" v="12107" actId="242"/>
        <pc:sldMkLst>
          <pc:docMk/>
          <pc:sldMk cId="2519153412" sldId="280"/>
        </pc:sldMkLst>
        <pc:spChg chg="mod">
          <ac:chgData name="Lindsay Reynolds" userId="bc3ee115ec0ff947" providerId="LiveId" clId="{97AC670E-E448-4C41-96AD-0EB3C7E5BD53}" dt="2021-05-01T14:32:47.763" v="12107" actId="242"/>
          <ac:spMkLst>
            <pc:docMk/>
            <pc:sldMk cId="2519153412" sldId="280"/>
            <ac:spMk id="2" creationId="{8ACFC742-FA36-804A-B9B2-F031C58B7758}"/>
          </ac:spMkLst>
        </pc:spChg>
        <pc:spChg chg="mod">
          <ac:chgData name="Lindsay Reynolds" userId="bc3ee115ec0ff947" providerId="LiveId" clId="{97AC670E-E448-4C41-96AD-0EB3C7E5BD53}" dt="2021-04-30T20:36:29.788" v="4164" actId="313"/>
          <ac:spMkLst>
            <pc:docMk/>
            <pc:sldMk cId="2519153412" sldId="280"/>
            <ac:spMk id="3" creationId="{A54E314F-C42C-634A-B5F1-56B3899A2B0C}"/>
          </ac:spMkLst>
        </pc:spChg>
      </pc:sldChg>
      <pc:sldChg chg="add del">
        <pc:chgData name="Lindsay Reynolds" userId="bc3ee115ec0ff947" providerId="LiveId" clId="{97AC670E-E448-4C41-96AD-0EB3C7E5BD53}" dt="2021-04-30T20:55:36.292" v="4694" actId="2696"/>
        <pc:sldMkLst>
          <pc:docMk/>
          <pc:sldMk cId="1413875120" sldId="281"/>
        </pc:sldMkLst>
      </pc:sldChg>
      <pc:sldChg chg="addSp delSp modSp new del">
        <pc:chgData name="Lindsay Reynolds" userId="bc3ee115ec0ff947" providerId="LiveId" clId="{97AC670E-E448-4C41-96AD-0EB3C7E5BD53}" dt="2021-04-30T20:33:31.033" v="4141" actId="680"/>
        <pc:sldMkLst>
          <pc:docMk/>
          <pc:sldMk cId="2263012395" sldId="281"/>
        </pc:sldMkLst>
        <pc:picChg chg="add del mod">
          <ac:chgData name="Lindsay Reynolds" userId="bc3ee115ec0ff947" providerId="LiveId" clId="{97AC670E-E448-4C41-96AD-0EB3C7E5BD53}" dt="2021-04-30T20:33:24.809" v="4140"/>
          <ac:picMkLst>
            <pc:docMk/>
            <pc:sldMk cId="2263012395" sldId="281"/>
            <ac:picMk id="2" creationId="{4E31852E-E289-48FD-B431-B638BB21BFE8}"/>
          </ac:picMkLst>
        </pc:picChg>
      </pc:sldChg>
      <pc:sldChg chg="new del ord">
        <pc:chgData name="Lindsay Reynolds" userId="bc3ee115ec0ff947" providerId="LiveId" clId="{97AC670E-E448-4C41-96AD-0EB3C7E5BD53}" dt="2021-04-30T20:24:51.483" v="4083" actId="2696"/>
        <pc:sldMkLst>
          <pc:docMk/>
          <pc:sldMk cId="2798498007" sldId="281"/>
        </pc:sldMkLst>
      </pc:sldChg>
      <pc:sldChg chg="new del">
        <pc:chgData name="Lindsay Reynolds" userId="bc3ee115ec0ff947" providerId="LiveId" clId="{97AC670E-E448-4C41-96AD-0EB3C7E5BD53}" dt="2021-04-30T20:46:48.590" v="4451" actId="680"/>
        <pc:sldMkLst>
          <pc:docMk/>
          <pc:sldMk cId="1280689955" sldId="282"/>
        </pc:sldMkLst>
      </pc:sldChg>
      <pc:sldChg chg="modSp new mod ord">
        <pc:chgData name="Lindsay Reynolds" userId="bc3ee115ec0ff947" providerId="LiveId" clId="{97AC670E-E448-4C41-96AD-0EB3C7E5BD53}" dt="2021-05-01T13:43:16.195" v="11485" actId="6549"/>
        <pc:sldMkLst>
          <pc:docMk/>
          <pc:sldMk cId="4022092790" sldId="282"/>
        </pc:sldMkLst>
        <pc:spChg chg="mod">
          <ac:chgData name="Lindsay Reynolds" userId="bc3ee115ec0ff947" providerId="LiveId" clId="{97AC670E-E448-4C41-96AD-0EB3C7E5BD53}" dt="2021-05-01T00:56:47.067" v="7351" actId="20577"/>
          <ac:spMkLst>
            <pc:docMk/>
            <pc:sldMk cId="4022092790" sldId="282"/>
            <ac:spMk id="2" creationId="{849ED7B1-0906-4B56-A4B6-9CCD465C8A4B}"/>
          </ac:spMkLst>
        </pc:spChg>
        <pc:spChg chg="mod">
          <ac:chgData name="Lindsay Reynolds" userId="bc3ee115ec0ff947" providerId="LiveId" clId="{97AC670E-E448-4C41-96AD-0EB3C7E5BD53}" dt="2021-05-01T13:43:16.195" v="11485" actId="6549"/>
          <ac:spMkLst>
            <pc:docMk/>
            <pc:sldMk cId="4022092790" sldId="282"/>
            <ac:spMk id="3" creationId="{60E35D6C-90AF-4DB6-B7A8-01845D69F978}"/>
          </ac:spMkLst>
        </pc:spChg>
      </pc:sldChg>
      <pc:sldChg chg="addSp delSp modSp new mod setBg modClrScheme addAnim delAnim setClrOvrMap chgLayout">
        <pc:chgData name="Lindsay Reynolds" userId="bc3ee115ec0ff947" providerId="LiveId" clId="{97AC670E-E448-4C41-96AD-0EB3C7E5BD53}" dt="2021-05-01T15:11:38.530" v="12195" actId="255"/>
        <pc:sldMkLst>
          <pc:docMk/>
          <pc:sldMk cId="3828494813" sldId="283"/>
        </pc:sldMkLst>
        <pc:spChg chg="del mod ord">
          <ac:chgData name="Lindsay Reynolds" userId="bc3ee115ec0ff947" providerId="LiveId" clId="{97AC670E-E448-4C41-96AD-0EB3C7E5BD53}" dt="2021-05-01T01:32:02.552" v="8853" actId="21"/>
          <ac:spMkLst>
            <pc:docMk/>
            <pc:sldMk cId="3828494813" sldId="283"/>
            <ac:spMk id="2" creationId="{0A7A77AD-7622-46C9-A54E-D8221765F111}"/>
          </ac:spMkLst>
        </pc:spChg>
        <pc:spChg chg="del mod ord">
          <ac:chgData name="Lindsay Reynolds" userId="bc3ee115ec0ff947" providerId="LiveId" clId="{97AC670E-E448-4C41-96AD-0EB3C7E5BD53}" dt="2021-05-01T01:14:00.034" v="8236" actId="21"/>
          <ac:spMkLst>
            <pc:docMk/>
            <pc:sldMk cId="3828494813" sldId="283"/>
            <ac:spMk id="3" creationId="{49E4FEEC-BC53-40A8-9946-7960300F2C0C}"/>
          </ac:spMkLst>
        </pc:spChg>
        <pc:spChg chg="del">
          <ac:chgData name="Lindsay Reynolds" userId="bc3ee115ec0ff947" providerId="LiveId" clId="{97AC670E-E448-4C41-96AD-0EB3C7E5BD53}" dt="2021-04-30T21:08:52.512" v="4714" actId="931"/>
          <ac:spMkLst>
            <pc:docMk/>
            <pc:sldMk cId="3828494813" sldId="283"/>
            <ac:spMk id="4" creationId="{6AFF63BD-487B-4A80-9900-D6F36A46A777}"/>
          </ac:spMkLst>
        </pc:spChg>
        <pc:spChg chg="add del mod">
          <ac:chgData name="Lindsay Reynolds" userId="bc3ee115ec0ff947" providerId="LiveId" clId="{97AC670E-E448-4C41-96AD-0EB3C7E5BD53}" dt="2021-05-01T01:33:12.127" v="8872"/>
          <ac:spMkLst>
            <pc:docMk/>
            <pc:sldMk cId="3828494813" sldId="283"/>
            <ac:spMk id="7" creationId="{7630CC68-BB05-4BC7-B2A9-B717767FEA9C}"/>
          </ac:spMkLst>
        </pc:spChg>
        <pc:spChg chg="add del">
          <ac:chgData name="Lindsay Reynolds" userId="bc3ee115ec0ff947" providerId="LiveId" clId="{97AC670E-E448-4C41-96AD-0EB3C7E5BD53}" dt="2021-04-30T21:09:16.208" v="4724" actId="26606"/>
          <ac:spMkLst>
            <pc:docMk/>
            <pc:sldMk cId="3828494813" sldId="283"/>
            <ac:spMk id="8" creationId="{1CE580D1-F917-4567-AFB4-99AA9B52ADF0}"/>
          </ac:spMkLst>
        </pc:spChg>
        <pc:spChg chg="add mod">
          <ac:chgData name="Lindsay Reynolds" userId="bc3ee115ec0ff947" providerId="LiveId" clId="{97AC670E-E448-4C41-96AD-0EB3C7E5BD53}" dt="2021-05-01T15:11:38.530" v="12195" actId="255"/>
          <ac:spMkLst>
            <pc:docMk/>
            <pc:sldMk cId="3828494813" sldId="283"/>
            <ac:spMk id="8" creationId="{ED0F3196-EB67-4B25-97F1-FFC25B423BF4}"/>
          </ac:spMkLst>
        </pc:spChg>
        <pc:spChg chg="add mod">
          <ac:chgData name="Lindsay Reynolds" userId="bc3ee115ec0ff947" providerId="LiveId" clId="{97AC670E-E448-4C41-96AD-0EB3C7E5BD53}" dt="2021-05-01T02:38:33.704" v="10583" actId="1076"/>
          <ac:spMkLst>
            <pc:docMk/>
            <pc:sldMk cId="3828494813" sldId="283"/>
            <ac:spMk id="9" creationId="{4F967B27-FA11-4601-BE4E-D8C0690F8390}"/>
          </ac:spMkLst>
        </pc:spChg>
        <pc:spChg chg="add mod">
          <ac:chgData name="Lindsay Reynolds" userId="bc3ee115ec0ff947" providerId="LiveId" clId="{97AC670E-E448-4C41-96AD-0EB3C7E5BD53}" dt="2021-05-01T02:39:05.194" v="10585" actId="1076"/>
          <ac:spMkLst>
            <pc:docMk/>
            <pc:sldMk cId="3828494813" sldId="283"/>
            <ac:spMk id="10" creationId="{487D3EED-8702-46C8-8D63-ED90C549C862}"/>
          </ac:spMkLst>
        </pc:spChg>
        <pc:spChg chg="add del">
          <ac:chgData name="Lindsay Reynolds" userId="bc3ee115ec0ff947" providerId="LiveId" clId="{97AC670E-E448-4C41-96AD-0EB3C7E5BD53}" dt="2021-04-30T21:08:58.156" v="4722" actId="26606"/>
          <ac:spMkLst>
            <pc:docMk/>
            <pc:sldMk cId="3828494813" sldId="283"/>
            <ac:spMk id="11" creationId="{1CE580D1-F917-4567-AFB4-99AA9B52ADF0}"/>
          </ac:spMkLst>
        </pc:spChg>
        <pc:spChg chg="add mod">
          <ac:chgData name="Lindsay Reynolds" userId="bc3ee115ec0ff947" providerId="LiveId" clId="{97AC670E-E448-4C41-96AD-0EB3C7E5BD53}" dt="2021-05-01T12:24:29.169" v="10706" actId="1076"/>
          <ac:spMkLst>
            <pc:docMk/>
            <pc:sldMk cId="3828494813" sldId="283"/>
            <ac:spMk id="11" creationId="{938C7DFB-02AE-43FB-8303-57D9B016D505}"/>
          </ac:spMkLst>
        </pc:spChg>
        <pc:spChg chg="add mod">
          <ac:chgData name="Lindsay Reynolds" userId="bc3ee115ec0ff947" providerId="LiveId" clId="{97AC670E-E448-4C41-96AD-0EB3C7E5BD53}" dt="2021-05-01T02:30:45.495" v="10486" actId="1076"/>
          <ac:spMkLst>
            <pc:docMk/>
            <pc:sldMk cId="3828494813" sldId="283"/>
            <ac:spMk id="13" creationId="{6F6831A7-3598-47F4-9CEC-21B1BA15691C}"/>
          </ac:spMkLst>
        </pc:spChg>
        <pc:spChg chg="add del mod">
          <ac:chgData name="Lindsay Reynolds" userId="bc3ee115ec0ff947" providerId="LiveId" clId="{97AC670E-E448-4C41-96AD-0EB3C7E5BD53}" dt="2021-05-01T01:53:31.847" v="9286" actId="22"/>
          <ac:spMkLst>
            <pc:docMk/>
            <pc:sldMk cId="3828494813" sldId="283"/>
            <ac:spMk id="14" creationId="{4104AB25-7FD7-4A08-8CF4-89534CC0A912}"/>
          </ac:spMkLst>
        </pc:spChg>
        <pc:spChg chg="add del">
          <ac:chgData name="Lindsay Reynolds" userId="bc3ee115ec0ff947" providerId="LiveId" clId="{97AC670E-E448-4C41-96AD-0EB3C7E5BD53}" dt="2021-04-30T21:09:16.208" v="4724" actId="26606"/>
          <ac:spMkLst>
            <pc:docMk/>
            <pc:sldMk cId="3828494813" sldId="283"/>
            <ac:spMk id="14" creationId="{65513E21-21B0-48DB-8CF1-35E43B33A477}"/>
          </ac:spMkLst>
        </pc:spChg>
        <pc:spChg chg="add del">
          <ac:chgData name="Lindsay Reynolds" userId="bc3ee115ec0ff947" providerId="LiveId" clId="{97AC670E-E448-4C41-96AD-0EB3C7E5BD53}" dt="2021-04-30T21:09:31.738" v="4730" actId="26606"/>
          <ac:spMkLst>
            <pc:docMk/>
            <pc:sldMk cId="3828494813" sldId="283"/>
            <ac:spMk id="18" creationId="{1CE580D1-F917-4567-AFB4-99AA9B52ADF0}"/>
          </ac:spMkLst>
        </pc:spChg>
        <pc:spChg chg="add del">
          <ac:chgData name="Lindsay Reynolds" userId="bc3ee115ec0ff947" providerId="LiveId" clId="{97AC670E-E448-4C41-96AD-0EB3C7E5BD53}" dt="2021-04-30T21:08:58.156" v="4722" actId="26606"/>
          <ac:spMkLst>
            <pc:docMk/>
            <pc:sldMk cId="3828494813" sldId="283"/>
            <ac:spMk id="19" creationId="{315B18DF-1A4F-456F-8E0E-8CFE4C8089C4}"/>
          </ac:spMkLst>
        </pc:spChg>
        <pc:spChg chg="add del">
          <ac:chgData name="Lindsay Reynolds" userId="bc3ee115ec0ff947" providerId="LiveId" clId="{97AC670E-E448-4C41-96AD-0EB3C7E5BD53}" dt="2021-04-30T21:08:58.156" v="4722" actId="26606"/>
          <ac:spMkLst>
            <pc:docMk/>
            <pc:sldMk cId="3828494813" sldId="283"/>
            <ac:spMk id="21" creationId="{E334CD9B-39EA-42AE-8A1F-0D40028F3FC4}"/>
          </ac:spMkLst>
        </pc:spChg>
        <pc:spChg chg="add del">
          <ac:chgData name="Lindsay Reynolds" userId="bc3ee115ec0ff947" providerId="LiveId" clId="{97AC670E-E448-4C41-96AD-0EB3C7E5BD53}" dt="2021-04-30T21:09:31.738" v="4730" actId="26606"/>
          <ac:spMkLst>
            <pc:docMk/>
            <pc:sldMk cId="3828494813" sldId="283"/>
            <ac:spMk id="28" creationId="{EC17D08F-2133-44A9-B28C-CB29928FA8D9}"/>
          </ac:spMkLst>
        </pc:spChg>
        <pc:spChg chg="add del">
          <ac:chgData name="Lindsay Reynolds" userId="bc3ee115ec0ff947" providerId="LiveId" clId="{97AC670E-E448-4C41-96AD-0EB3C7E5BD53}" dt="2021-04-30T21:09:31.738" v="4730" actId="26606"/>
          <ac:spMkLst>
            <pc:docMk/>
            <pc:sldMk cId="3828494813" sldId="283"/>
            <ac:spMk id="30" creationId="{0CC36881-E309-4C41-8B5B-203AADC15FF6}"/>
          </ac:spMkLst>
        </pc:spChg>
        <pc:spChg chg="add del mod">
          <ac:chgData name="Lindsay Reynolds" userId="bc3ee115ec0ff947" providerId="LiveId" clId="{97AC670E-E448-4C41-96AD-0EB3C7E5BD53}" dt="2021-04-30T21:12:41.777" v="4777" actId="931"/>
          <ac:spMkLst>
            <pc:docMk/>
            <pc:sldMk cId="3828494813" sldId="283"/>
            <ac:spMk id="36" creationId="{5B683BAF-29BA-41F4-875D-FD5C2D24427D}"/>
          </ac:spMkLst>
        </pc:spChg>
        <pc:grpChg chg="add del">
          <ac:chgData name="Lindsay Reynolds" userId="bc3ee115ec0ff947" providerId="LiveId" clId="{97AC670E-E448-4C41-96AD-0EB3C7E5BD53}" dt="2021-04-30T21:08:58.156" v="4722" actId="26606"/>
          <ac:grpSpMkLst>
            <pc:docMk/>
            <pc:sldMk cId="3828494813" sldId="283"/>
            <ac:grpSpMk id="25" creationId="{24C6E9FA-459B-47A6-93ED-A57860553C3A}"/>
          </ac:grpSpMkLst>
        </pc:grpChg>
        <pc:grpChg chg="add del">
          <ac:chgData name="Lindsay Reynolds" userId="bc3ee115ec0ff947" providerId="LiveId" clId="{97AC670E-E448-4C41-96AD-0EB3C7E5BD53}" dt="2021-04-30T21:09:31.738" v="4730" actId="26606"/>
          <ac:grpSpMkLst>
            <pc:docMk/>
            <pc:sldMk cId="3828494813" sldId="283"/>
            <ac:grpSpMk id="33" creationId="{AED92372-F778-4E96-9E90-4E63BAF3CAD3}"/>
          </ac:grpSpMkLst>
        </pc:grpChg>
        <pc:picChg chg="add del mod">
          <ac:chgData name="Lindsay Reynolds" userId="bc3ee115ec0ff947" providerId="LiveId" clId="{97AC670E-E448-4C41-96AD-0EB3C7E5BD53}" dt="2021-05-01T01:15:38.435" v="8238" actId="21"/>
          <ac:picMkLst>
            <pc:docMk/>
            <pc:sldMk cId="3828494813" sldId="283"/>
            <ac:picMk id="5" creationId="{3E5AEE45-9DC3-4F3C-A22C-47E5E49199FA}"/>
          </ac:picMkLst>
        </pc:picChg>
        <pc:picChg chg="add del mod ord">
          <ac:chgData name="Lindsay Reynolds" userId="bc3ee115ec0ff947" providerId="LiveId" clId="{97AC670E-E448-4C41-96AD-0EB3C7E5BD53}" dt="2021-04-30T21:10:00.427" v="4776" actId="21"/>
          <ac:picMkLst>
            <pc:docMk/>
            <pc:sldMk cId="3828494813" sldId="283"/>
            <ac:picMk id="6" creationId="{59115572-596F-4DA1-8588-FC07494778D2}"/>
          </ac:picMkLst>
        </pc:picChg>
        <pc:picChg chg="add mod">
          <ac:chgData name="Lindsay Reynolds" userId="bc3ee115ec0ff947" providerId="LiveId" clId="{97AC670E-E448-4C41-96AD-0EB3C7E5BD53}" dt="2021-05-01T02:38:29.758" v="10582" actId="1076"/>
          <ac:picMkLst>
            <pc:docMk/>
            <pc:sldMk cId="3828494813" sldId="283"/>
            <ac:picMk id="6" creationId="{6F39293E-EAE7-4C45-BFA4-FF5FEF96F768}"/>
          </ac:picMkLst>
        </pc:picChg>
        <pc:picChg chg="add del">
          <ac:chgData name="Lindsay Reynolds" userId="bc3ee115ec0ff947" providerId="LiveId" clId="{97AC670E-E448-4C41-96AD-0EB3C7E5BD53}" dt="2021-04-30T21:09:16.208" v="4724" actId="26606"/>
          <ac:picMkLst>
            <pc:docMk/>
            <pc:sldMk cId="3828494813" sldId="283"/>
            <ac:picMk id="9" creationId="{1F5620B8-A2D8-4568-B566-F0453A0D9167}"/>
          </ac:picMkLst>
        </pc:picChg>
        <pc:picChg chg="add del">
          <ac:chgData name="Lindsay Reynolds" userId="bc3ee115ec0ff947" providerId="LiveId" clId="{97AC670E-E448-4C41-96AD-0EB3C7E5BD53}" dt="2021-04-30T21:08:58.156" v="4722" actId="26606"/>
          <ac:picMkLst>
            <pc:docMk/>
            <pc:sldMk cId="3828494813" sldId="283"/>
            <ac:picMk id="13" creationId="{1F5620B8-A2D8-4568-B566-F0453A0D9167}"/>
          </ac:picMkLst>
        </pc:picChg>
        <pc:picChg chg="add del">
          <ac:chgData name="Lindsay Reynolds" userId="bc3ee115ec0ff947" providerId="LiveId" clId="{97AC670E-E448-4C41-96AD-0EB3C7E5BD53}" dt="2021-04-30T21:09:31.738" v="4730" actId="26606"/>
          <ac:picMkLst>
            <pc:docMk/>
            <pc:sldMk cId="3828494813" sldId="283"/>
            <ac:picMk id="20" creationId="{1F5620B8-A2D8-4568-B566-F0453A0D9167}"/>
          </ac:picMkLst>
        </pc:picChg>
        <pc:picChg chg="add del">
          <ac:chgData name="Lindsay Reynolds" userId="bc3ee115ec0ff947" providerId="LiveId" clId="{97AC670E-E448-4C41-96AD-0EB3C7E5BD53}" dt="2021-04-30T21:08:58.156" v="4722" actId="26606"/>
          <ac:picMkLst>
            <pc:docMk/>
            <pc:sldMk cId="3828494813" sldId="283"/>
            <ac:picMk id="29" creationId="{8E7CFEF1-65E1-4CEE-91CA-B6B73B84BC8E}"/>
          </ac:picMkLst>
        </pc:picChg>
        <pc:picChg chg="add del">
          <ac:chgData name="Lindsay Reynolds" userId="bc3ee115ec0ff947" providerId="LiveId" clId="{97AC670E-E448-4C41-96AD-0EB3C7E5BD53}" dt="2021-04-30T21:09:31.738" v="4730" actId="26606"/>
          <ac:picMkLst>
            <pc:docMk/>
            <pc:sldMk cId="3828494813" sldId="283"/>
            <ac:picMk id="34" creationId="{4B61EBEC-D0CA-456C-98A6-EDA1AC9FB0D6}"/>
          </ac:picMkLst>
        </pc:picChg>
        <pc:picChg chg="add mod ord modCrop">
          <ac:chgData name="Lindsay Reynolds" userId="bc3ee115ec0ff947" providerId="LiveId" clId="{97AC670E-E448-4C41-96AD-0EB3C7E5BD53}" dt="2021-05-01T02:30:38.709" v="10485" actId="1076"/>
          <ac:picMkLst>
            <pc:docMk/>
            <pc:sldMk cId="3828494813" sldId="283"/>
            <ac:picMk id="38" creationId="{C7197226-496C-4C0F-854B-D9D7F43855DC}"/>
          </ac:picMkLst>
        </pc:picChg>
        <pc:cxnChg chg="add del">
          <ac:chgData name="Lindsay Reynolds" userId="bc3ee115ec0ff947" providerId="LiveId" clId="{97AC670E-E448-4C41-96AD-0EB3C7E5BD53}" dt="2021-04-30T21:09:16.208" v="4724" actId="26606"/>
          <ac:cxnSpMkLst>
            <pc:docMk/>
            <pc:sldMk cId="3828494813" sldId="283"/>
            <ac:cxnSpMk id="10" creationId="{1C7D2BA4-4B7A-4596-8BCC-5CF715423894}"/>
          </ac:cxnSpMkLst>
        </pc:cxnChg>
        <pc:cxnChg chg="add del">
          <ac:chgData name="Lindsay Reynolds" userId="bc3ee115ec0ff947" providerId="LiveId" clId="{97AC670E-E448-4C41-96AD-0EB3C7E5BD53}" dt="2021-04-30T21:09:16.208" v="4724" actId="26606"/>
          <ac:cxnSpMkLst>
            <pc:docMk/>
            <pc:sldMk cId="3828494813" sldId="283"/>
            <ac:cxnSpMk id="12" creationId="{4977F1E1-2B6F-4BB6-899F-67D8764D83C5}"/>
          </ac:cxnSpMkLst>
        </pc:cxnChg>
        <pc:cxnChg chg="add del">
          <ac:chgData name="Lindsay Reynolds" userId="bc3ee115ec0ff947" providerId="LiveId" clId="{97AC670E-E448-4C41-96AD-0EB3C7E5BD53}" dt="2021-04-30T21:08:58.156" v="4722" actId="26606"/>
          <ac:cxnSpMkLst>
            <pc:docMk/>
            <pc:sldMk cId="3828494813" sldId="283"/>
            <ac:cxnSpMk id="15" creationId="{1C7D2BA4-4B7A-4596-8BCC-5CF715423894}"/>
          </ac:cxnSpMkLst>
        </pc:cxnChg>
        <pc:cxnChg chg="add del">
          <ac:chgData name="Lindsay Reynolds" userId="bc3ee115ec0ff947" providerId="LiveId" clId="{97AC670E-E448-4C41-96AD-0EB3C7E5BD53}" dt="2021-04-30T21:09:16.208" v="4724" actId="26606"/>
          <ac:cxnSpMkLst>
            <pc:docMk/>
            <pc:sldMk cId="3828494813" sldId="283"/>
            <ac:cxnSpMk id="16" creationId="{580B8A35-DEA7-4D43-9DF8-90B4681D0FAD}"/>
          </ac:cxnSpMkLst>
        </pc:cxnChg>
        <pc:cxnChg chg="add del">
          <ac:chgData name="Lindsay Reynolds" userId="bc3ee115ec0ff947" providerId="LiveId" clId="{97AC670E-E448-4C41-96AD-0EB3C7E5BD53}" dt="2021-04-30T21:08:58.156" v="4722" actId="26606"/>
          <ac:cxnSpMkLst>
            <pc:docMk/>
            <pc:sldMk cId="3828494813" sldId="283"/>
            <ac:cxnSpMk id="17" creationId="{4977F1E1-2B6F-4BB6-899F-67D8764D83C5}"/>
          </ac:cxnSpMkLst>
        </pc:cxnChg>
        <pc:cxnChg chg="add del">
          <ac:chgData name="Lindsay Reynolds" userId="bc3ee115ec0ff947" providerId="LiveId" clId="{97AC670E-E448-4C41-96AD-0EB3C7E5BD53}" dt="2021-04-30T21:09:31.738" v="4730" actId="26606"/>
          <ac:cxnSpMkLst>
            <pc:docMk/>
            <pc:sldMk cId="3828494813" sldId="283"/>
            <ac:cxnSpMk id="22" creationId="{1C7D2BA4-4B7A-4596-8BCC-5CF715423894}"/>
          </ac:cxnSpMkLst>
        </pc:cxnChg>
        <pc:cxnChg chg="add del">
          <ac:chgData name="Lindsay Reynolds" userId="bc3ee115ec0ff947" providerId="LiveId" clId="{97AC670E-E448-4C41-96AD-0EB3C7E5BD53}" dt="2021-04-30T21:08:58.156" v="4722" actId="26606"/>
          <ac:cxnSpMkLst>
            <pc:docMk/>
            <pc:sldMk cId="3828494813" sldId="283"/>
            <ac:cxnSpMk id="23" creationId="{E7C3AE2A-04FA-4B67-9C14-0D990CA6AE0F}"/>
          </ac:cxnSpMkLst>
        </pc:cxnChg>
        <pc:cxnChg chg="add del">
          <ac:chgData name="Lindsay Reynolds" userId="bc3ee115ec0ff947" providerId="LiveId" clId="{97AC670E-E448-4C41-96AD-0EB3C7E5BD53}" dt="2021-04-30T21:09:31.738" v="4730" actId="26606"/>
          <ac:cxnSpMkLst>
            <pc:docMk/>
            <pc:sldMk cId="3828494813" sldId="283"/>
            <ac:cxnSpMk id="24" creationId="{4977F1E1-2B6F-4BB6-899F-67D8764D83C5}"/>
          </ac:cxnSpMkLst>
        </pc:cxnChg>
        <pc:cxnChg chg="add del">
          <ac:chgData name="Lindsay Reynolds" userId="bc3ee115ec0ff947" providerId="LiveId" clId="{97AC670E-E448-4C41-96AD-0EB3C7E5BD53}" dt="2021-04-30T21:08:58.156" v="4722" actId="26606"/>
          <ac:cxnSpMkLst>
            <pc:docMk/>
            <pc:sldMk cId="3828494813" sldId="283"/>
            <ac:cxnSpMk id="31" creationId="{FCA742D8-7814-4F8A-AEF8-1857FB21F043}"/>
          </ac:cxnSpMkLst>
        </pc:cxnChg>
        <pc:cxnChg chg="add del">
          <ac:chgData name="Lindsay Reynolds" userId="bc3ee115ec0ff947" providerId="LiveId" clId="{97AC670E-E448-4C41-96AD-0EB3C7E5BD53}" dt="2021-04-30T21:09:31.738" v="4730" actId="26606"/>
          <ac:cxnSpMkLst>
            <pc:docMk/>
            <pc:sldMk cId="3828494813" sldId="283"/>
            <ac:cxnSpMk id="32" creationId="{84F2C6A8-7D46-49EA-860B-0F0B0208436C}"/>
          </ac:cxnSpMkLst>
        </pc:cxnChg>
        <pc:cxnChg chg="add del">
          <ac:chgData name="Lindsay Reynolds" userId="bc3ee115ec0ff947" providerId="LiveId" clId="{97AC670E-E448-4C41-96AD-0EB3C7E5BD53}" dt="2021-04-30T21:09:31.738" v="4730" actId="26606"/>
          <ac:cxnSpMkLst>
            <pc:docMk/>
            <pc:sldMk cId="3828494813" sldId="283"/>
            <ac:cxnSpMk id="35" creationId="{718A71EB-D327-4458-85FB-26336B2BA01B}"/>
          </ac:cxnSpMkLst>
        </pc:cxnChg>
      </pc:sldChg>
      <pc:sldChg chg="new del">
        <pc:chgData name="Lindsay Reynolds" userId="bc3ee115ec0ff947" providerId="LiveId" clId="{97AC670E-E448-4C41-96AD-0EB3C7E5BD53}" dt="2021-04-30T20:53:57.463" v="4658" actId="680"/>
        <pc:sldMkLst>
          <pc:docMk/>
          <pc:sldMk cId="3891381991" sldId="283"/>
        </pc:sldMkLst>
      </pc:sldChg>
      <pc:sldChg chg="addSp delSp modSp add mod modClrScheme chgLayout">
        <pc:chgData name="Lindsay Reynolds" userId="bc3ee115ec0ff947" providerId="LiveId" clId="{97AC670E-E448-4C41-96AD-0EB3C7E5BD53}" dt="2021-05-01T00:57:25.282" v="7362" actId="1076"/>
        <pc:sldMkLst>
          <pc:docMk/>
          <pc:sldMk cId="3889228368" sldId="284"/>
        </pc:sldMkLst>
        <pc:spChg chg="mod ord">
          <ac:chgData name="Lindsay Reynolds" userId="bc3ee115ec0ff947" providerId="LiveId" clId="{97AC670E-E448-4C41-96AD-0EB3C7E5BD53}" dt="2021-05-01T00:28:13.073" v="5528" actId="700"/>
          <ac:spMkLst>
            <pc:docMk/>
            <pc:sldMk cId="3889228368" sldId="284"/>
            <ac:spMk id="2" creationId="{10B0281E-D05B-4387-BDDB-6BF16EF803D0}"/>
          </ac:spMkLst>
        </pc:spChg>
        <pc:spChg chg="mod ord">
          <ac:chgData name="Lindsay Reynolds" userId="bc3ee115ec0ff947" providerId="LiveId" clId="{97AC670E-E448-4C41-96AD-0EB3C7E5BD53}" dt="2021-05-01T00:57:20.441" v="7361" actId="20577"/>
          <ac:spMkLst>
            <pc:docMk/>
            <pc:sldMk cId="3889228368" sldId="284"/>
            <ac:spMk id="3" creationId="{326CBF7E-158A-45BA-B62C-2E41E48F820E}"/>
          </ac:spMkLst>
        </pc:spChg>
        <pc:picChg chg="add del mod modCrop">
          <ac:chgData name="Lindsay Reynolds" userId="bc3ee115ec0ff947" providerId="LiveId" clId="{97AC670E-E448-4C41-96AD-0EB3C7E5BD53}" dt="2021-05-01T00:57:25.282" v="7362" actId="1076"/>
          <ac:picMkLst>
            <pc:docMk/>
            <pc:sldMk cId="3889228368" sldId="284"/>
            <ac:picMk id="5" creationId="{554E3E42-ED3F-4697-A255-C29DE2095FCC}"/>
          </ac:picMkLst>
        </pc:picChg>
        <pc:picChg chg="del">
          <ac:chgData name="Lindsay Reynolds" userId="bc3ee115ec0ff947" providerId="LiveId" clId="{97AC670E-E448-4C41-96AD-0EB3C7E5BD53}" dt="2021-05-01T00:20:39.541" v="5198" actId="21"/>
          <ac:picMkLst>
            <pc:docMk/>
            <pc:sldMk cId="3889228368" sldId="284"/>
            <ac:picMk id="11" creationId="{DDE96C61-F0BA-4721-8C77-5C36D9E26BAF}"/>
          </ac:picMkLst>
        </pc:picChg>
        <pc:cxnChg chg="del mod">
          <ac:chgData name="Lindsay Reynolds" userId="bc3ee115ec0ff947" providerId="LiveId" clId="{97AC670E-E448-4C41-96AD-0EB3C7E5BD53}" dt="2021-05-01T00:27:50.014" v="5526" actId="21"/>
          <ac:cxnSpMkLst>
            <pc:docMk/>
            <pc:sldMk cId="3889228368" sldId="284"/>
            <ac:cxnSpMk id="13" creationId="{9C6D44F3-BFF0-4808-AE36-B026E1887E36}"/>
          </ac:cxnSpMkLst>
        </pc:cxnChg>
      </pc:sldChg>
      <pc:sldChg chg="addSp delSp modSp new mod ord modClrScheme chgLayout">
        <pc:chgData name="Lindsay Reynolds" userId="bc3ee115ec0ff947" providerId="LiveId" clId="{97AC670E-E448-4C41-96AD-0EB3C7E5BD53}" dt="2021-05-01T15:03:45.817" v="12143" actId="27636"/>
        <pc:sldMkLst>
          <pc:docMk/>
          <pc:sldMk cId="2227111594" sldId="285"/>
        </pc:sldMkLst>
        <pc:spChg chg="add mod">
          <ac:chgData name="Lindsay Reynolds" userId="bc3ee115ec0ff947" providerId="LiveId" clId="{97AC670E-E448-4C41-96AD-0EB3C7E5BD53}" dt="2021-05-01T15:02:52.419" v="12131" actId="21"/>
          <ac:spMkLst>
            <pc:docMk/>
            <pc:sldMk cId="2227111594" sldId="285"/>
            <ac:spMk id="2" creationId="{BE69F2ED-C7FB-46FF-A749-281E67D4129A}"/>
          </ac:spMkLst>
        </pc:spChg>
        <pc:spChg chg="add mod ord">
          <ac:chgData name="Lindsay Reynolds" userId="bc3ee115ec0ff947" providerId="LiveId" clId="{97AC670E-E448-4C41-96AD-0EB3C7E5BD53}" dt="2021-05-01T15:03:45.817" v="12143" actId="27636"/>
          <ac:spMkLst>
            <pc:docMk/>
            <pc:sldMk cId="2227111594" sldId="285"/>
            <ac:spMk id="3" creationId="{ED2742CD-7583-4FEA-A0E5-E9BE09C73D26}"/>
          </ac:spMkLst>
        </pc:spChg>
        <pc:spChg chg="add mod">
          <ac:chgData name="Lindsay Reynolds" userId="bc3ee115ec0ff947" providerId="LiveId" clId="{97AC670E-E448-4C41-96AD-0EB3C7E5BD53}" dt="2021-05-01T15:03:31.699" v="12139" actId="1076"/>
          <ac:spMkLst>
            <pc:docMk/>
            <pc:sldMk cId="2227111594" sldId="285"/>
            <ac:spMk id="5" creationId="{4FCA056E-4D76-483A-B1F0-77AF796C234C}"/>
          </ac:spMkLst>
        </pc:spChg>
        <pc:spChg chg="add mod ord">
          <ac:chgData name="Lindsay Reynolds" userId="bc3ee115ec0ff947" providerId="LiveId" clId="{97AC670E-E448-4C41-96AD-0EB3C7E5BD53}" dt="2021-05-01T15:03:18.728" v="12135" actId="14100"/>
          <ac:spMkLst>
            <pc:docMk/>
            <pc:sldMk cId="2227111594" sldId="285"/>
            <ac:spMk id="6" creationId="{99F1C4E5-2A4E-4673-8EE9-C0E292932F8C}"/>
          </ac:spMkLst>
        </pc:spChg>
        <pc:spChg chg="add del mod">
          <ac:chgData name="Lindsay Reynolds" userId="bc3ee115ec0ff947" providerId="LiveId" clId="{97AC670E-E448-4C41-96AD-0EB3C7E5BD53}" dt="2021-05-01T01:50:07.608" v="9228" actId="767"/>
          <ac:spMkLst>
            <pc:docMk/>
            <pc:sldMk cId="2227111594" sldId="285"/>
            <ac:spMk id="6" creationId="{C72085C3-ED62-417F-9471-A30AC81510B6}"/>
          </ac:spMkLst>
        </pc:spChg>
        <pc:spChg chg="add del mod">
          <ac:chgData name="Lindsay Reynolds" userId="bc3ee115ec0ff947" providerId="LiveId" clId="{97AC670E-E448-4C41-96AD-0EB3C7E5BD53}" dt="2021-05-01T01:50:19.263" v="9232" actId="22"/>
          <ac:spMkLst>
            <pc:docMk/>
            <pc:sldMk cId="2227111594" sldId="285"/>
            <ac:spMk id="8" creationId="{EEC790D9-7CFC-4F72-B368-78FACF013811}"/>
          </ac:spMkLst>
        </pc:spChg>
        <pc:spChg chg="add del mod">
          <ac:chgData name="Lindsay Reynolds" userId="bc3ee115ec0ff947" providerId="LiveId" clId="{97AC670E-E448-4C41-96AD-0EB3C7E5BD53}" dt="2021-05-01T15:03:14.743" v="12134" actId="21"/>
          <ac:spMkLst>
            <pc:docMk/>
            <pc:sldMk cId="2227111594" sldId="285"/>
            <ac:spMk id="10" creationId="{028E7A79-53D2-40B2-81F5-0D8993B5C744}"/>
          </ac:spMkLst>
        </pc:spChg>
        <pc:picChg chg="add mod">
          <ac:chgData name="Lindsay Reynolds" userId="bc3ee115ec0ff947" providerId="LiveId" clId="{97AC670E-E448-4C41-96AD-0EB3C7E5BD53}" dt="2021-05-01T15:03:34.187" v="12140" actId="14100"/>
          <ac:picMkLst>
            <pc:docMk/>
            <pc:sldMk cId="2227111594" sldId="285"/>
            <ac:picMk id="4" creationId="{90953A5A-690E-40B2-82D5-108200435007}"/>
          </ac:picMkLst>
        </pc:picChg>
      </pc:sldChg>
      <pc:sldChg chg="addSp delSp modSp add mod chgLayout">
        <pc:chgData name="Lindsay Reynolds" userId="bc3ee115ec0ff947" providerId="LiveId" clId="{97AC670E-E448-4C41-96AD-0EB3C7E5BD53}" dt="2021-05-01T13:46:30.091" v="11489" actId="20577"/>
        <pc:sldMkLst>
          <pc:docMk/>
          <pc:sldMk cId="2203378287" sldId="286"/>
        </pc:sldMkLst>
        <pc:spChg chg="mod ord">
          <ac:chgData name="Lindsay Reynolds" userId="bc3ee115ec0ff947" providerId="LiveId" clId="{97AC670E-E448-4C41-96AD-0EB3C7E5BD53}" dt="2021-05-01T02:25:55.841" v="10016" actId="6264"/>
          <ac:spMkLst>
            <pc:docMk/>
            <pc:sldMk cId="2203378287" sldId="286"/>
            <ac:spMk id="2" creationId="{8ACFC742-FA36-804A-B9B2-F031C58B7758}"/>
          </ac:spMkLst>
        </pc:spChg>
        <pc:spChg chg="mod ord">
          <ac:chgData name="Lindsay Reynolds" userId="bc3ee115ec0ff947" providerId="LiveId" clId="{97AC670E-E448-4C41-96AD-0EB3C7E5BD53}" dt="2021-05-01T13:46:30.091" v="11489" actId="20577"/>
          <ac:spMkLst>
            <pc:docMk/>
            <pc:sldMk cId="2203378287" sldId="286"/>
            <ac:spMk id="3" creationId="{A54E314F-C42C-634A-B5F1-56B3899A2B0C}"/>
          </ac:spMkLst>
        </pc:spChg>
        <pc:spChg chg="add del mod">
          <ac:chgData name="Lindsay Reynolds" userId="bc3ee115ec0ff947" providerId="LiveId" clId="{97AC670E-E448-4C41-96AD-0EB3C7E5BD53}" dt="2021-05-01T02:25:55.841" v="10016" actId="6264"/>
          <ac:spMkLst>
            <pc:docMk/>
            <pc:sldMk cId="2203378287" sldId="286"/>
            <ac:spMk id="4" creationId="{0241E301-2533-4CC4-97F6-433F9A6DEB6F}"/>
          </ac:spMkLst>
        </pc:spChg>
        <pc:spChg chg="add del mod">
          <ac:chgData name="Lindsay Reynolds" userId="bc3ee115ec0ff947" providerId="LiveId" clId="{97AC670E-E448-4C41-96AD-0EB3C7E5BD53}" dt="2021-05-01T02:25:55.841" v="10016" actId="6264"/>
          <ac:spMkLst>
            <pc:docMk/>
            <pc:sldMk cId="2203378287" sldId="286"/>
            <ac:spMk id="5" creationId="{CCD750F9-2D0A-4322-BC64-516CB9147E3D}"/>
          </ac:spMkLst>
        </pc:spChg>
      </pc:sldChg>
      <pc:sldChg chg="addSp modSp new mod modClrScheme chgLayout">
        <pc:chgData name="Lindsay Reynolds" userId="bc3ee115ec0ff947" providerId="LiveId" clId="{97AC670E-E448-4C41-96AD-0EB3C7E5BD53}" dt="2021-05-01T14:35:17.954" v="12126" actId="255"/>
        <pc:sldMkLst>
          <pc:docMk/>
          <pc:sldMk cId="2085799592" sldId="287"/>
        </pc:sldMkLst>
        <pc:spChg chg="add mod">
          <ac:chgData name="Lindsay Reynolds" userId="bc3ee115ec0ff947" providerId="LiveId" clId="{97AC670E-E448-4C41-96AD-0EB3C7E5BD53}" dt="2021-05-01T14:35:17.954" v="12126" actId="255"/>
          <ac:spMkLst>
            <pc:docMk/>
            <pc:sldMk cId="2085799592" sldId="287"/>
            <ac:spMk id="2" creationId="{2A336C99-0571-4336-A10D-CCC87D0A9773}"/>
          </ac:spMkLst>
        </pc:spChg>
        <pc:spChg chg="add mod">
          <ac:chgData name="Lindsay Reynolds" userId="bc3ee115ec0ff947" providerId="LiveId" clId="{97AC670E-E448-4C41-96AD-0EB3C7E5BD53}" dt="2021-05-01T13:57:02.595" v="11914" actId="20577"/>
          <ac:spMkLst>
            <pc:docMk/>
            <pc:sldMk cId="2085799592" sldId="287"/>
            <ac:spMk id="3" creationId="{ADF9BE4A-ABE8-4ED2-8614-3B56007D2711}"/>
          </ac:spMkLst>
        </pc:spChg>
      </pc:sldChg>
      <pc:sldChg chg="new del">
        <pc:chgData name="Lindsay Reynolds" userId="bc3ee115ec0ff947" providerId="LiveId" clId="{97AC670E-E448-4C41-96AD-0EB3C7E5BD53}" dt="2021-05-01T14:46:21.231" v="12129" actId="2696"/>
        <pc:sldMkLst>
          <pc:docMk/>
          <pc:sldMk cId="2244361361" sldId="288"/>
        </pc:sldMkLst>
      </pc:sldChg>
      <pc:sldChg chg="add del">
        <pc:chgData name="Lindsay Reynolds" userId="bc3ee115ec0ff947" providerId="LiveId" clId="{97AC670E-E448-4C41-96AD-0EB3C7E5BD53}" dt="2021-05-01T14:46:18.748" v="12128" actId="2696"/>
        <pc:sldMkLst>
          <pc:docMk/>
          <pc:sldMk cId="3070645728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3A052-EF6C-4DA7-B852-E6D824C89FE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49C4-2C7F-4EF0-B526-1BAF2A88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data sets abandoned:</a:t>
            </a:r>
          </a:p>
          <a:p>
            <a:r>
              <a:rPr lang="en-US" dirty="0"/>
              <a:t>Issues with data set usability </a:t>
            </a:r>
          </a:p>
          <a:p>
            <a:pPr lvl="1"/>
            <a:r>
              <a:rPr lang="en-US" sz="2000" dirty="0"/>
              <a:t>Several NBA stats CSV files on Kaggle only for download as SQLite (abandoned)</a:t>
            </a:r>
          </a:p>
          <a:p>
            <a:pPr lvl="1"/>
            <a:r>
              <a:rPr lang="en-US" sz="2000" dirty="0"/>
              <a:t>Another with over 600,000 rows of game data, but with Game ID not date (abandoned)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E49C4-2C7F-4EF0-B526-1BAF2A8870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E49C4-2C7F-4EF0-B526-1BAF2A8870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5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4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0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6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0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7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6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1CBF-14A5-432A-AE4C-64B8A8BD12E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058A67-DD5C-4207-B74E-8BF51001D0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3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hs/fastats/body-measurements.htm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contracts/players.html" TargetMode="External"/><Relationship Id="rId2" Type="http://schemas.openxmlformats.org/officeDocument/2006/relationships/hyperlink" Target="https://www.kaggle.com/justinas/nba-players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nchs/fastats/body-measurement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D4B0-D547-47A8-B9DD-D0A0FF3D0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559018"/>
            <a:ext cx="8637073" cy="2797025"/>
          </a:xfrm>
        </p:spPr>
        <p:txBody>
          <a:bodyPr>
            <a:normAutofit/>
          </a:bodyPr>
          <a:lstStyle/>
          <a:p>
            <a:r>
              <a:rPr lang="en-US" sz="3600"/>
              <a:t>How Player Height Affects the NBA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857D3-6249-4954-9628-9162D1F01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429000"/>
            <a:ext cx="8637072" cy="1822508"/>
          </a:xfrm>
        </p:spPr>
        <p:txBody>
          <a:bodyPr>
            <a:noAutofit/>
          </a:bodyPr>
          <a:lstStyle/>
          <a:p>
            <a:r>
              <a:rPr lang="en-US" sz="2400"/>
              <a:t>Analysis Team:</a:t>
            </a:r>
          </a:p>
          <a:p>
            <a:r>
              <a:rPr lang="en-US" sz="2400"/>
              <a:t>Lindsay Reynolds, Nick Sheets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67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81E-D05B-4387-BDDB-6BF16EF8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BF7E-158A-45BA-B62C-2E41E48F8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6084" y="2010878"/>
            <a:ext cx="3545305" cy="34485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2400" i="1" dirty="0"/>
              <a:t>What is the average height</a:t>
            </a:r>
            <a:br>
              <a:rPr lang="en-US" sz="2400" i="1" dirty="0"/>
            </a:br>
            <a:r>
              <a:rPr lang="en-US" sz="2400" i="1" dirty="0"/>
              <a:t>        of players in the NBA?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0F06E2-7779-4162-9865-475D5E57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8591" y="2269970"/>
            <a:ext cx="5077325" cy="2937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Mean = 78.87 inches (around 6’ 6″)</a:t>
            </a:r>
          </a:p>
          <a:p>
            <a:r>
              <a:rPr lang="en-US" dirty="0"/>
              <a:t>Median = 79 inches (6’ 7″)</a:t>
            </a:r>
          </a:p>
          <a:p>
            <a:r>
              <a:rPr lang="en-US" dirty="0"/>
              <a:t>Mode = 81 inches (6’ 9″)</a:t>
            </a:r>
          </a:p>
          <a:p>
            <a:r>
              <a:rPr lang="en-US" sz="1900" dirty="0"/>
              <a:t>Across the three seasons analyzed there were </a:t>
            </a:r>
            <a:r>
              <a:rPr lang="en-US" sz="1900" u="sng" dirty="0"/>
              <a:t>81 players</a:t>
            </a:r>
            <a:r>
              <a:rPr lang="en-US" sz="1900" dirty="0"/>
              <a:t> in all that were 81 inches tall (6’ 9″)</a:t>
            </a:r>
          </a:p>
          <a:p>
            <a:r>
              <a:rPr lang="en-US" sz="2000" dirty="0"/>
              <a:t>Average male height in US = 5’ 9″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CDC, 2021)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539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F2ED-C7FB-46FF-A749-281E67D4129A}"/>
              </a:ext>
            </a:extLst>
          </p:cNvPr>
          <p:cNvSpPr txBox="1">
            <a:spLocks/>
          </p:cNvSpPr>
          <p:nvPr/>
        </p:nvSpPr>
        <p:spPr>
          <a:xfrm>
            <a:off x="199488" y="276097"/>
            <a:ext cx="9603275" cy="73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53A5A-690E-40B2-82D5-1082004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36" y="2382176"/>
            <a:ext cx="3766025" cy="3318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A056E-4D76-483A-B1F0-77AF796C234C}"/>
              </a:ext>
            </a:extLst>
          </p:cNvPr>
          <p:cNvSpPr txBox="1"/>
          <p:nvPr/>
        </p:nvSpPr>
        <p:spPr>
          <a:xfrm>
            <a:off x="5558936" y="1982066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SALARY BINNING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2742CD-7583-4FEA-A0E5-E9BE09C7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14729"/>
            <a:ext cx="9603275" cy="83902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1C4E5-2A4E-4673-8EE9-C0E29293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276064" cy="3450613"/>
          </a:xfrm>
        </p:spPr>
        <p:txBody>
          <a:bodyPr/>
          <a:lstStyle/>
          <a:p>
            <a:r>
              <a:rPr lang="en-US" sz="2000" dirty="0"/>
              <a:t>About 40% of players in our dataset are making between 1M and 5M in 2020-21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1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 descr="Chart, histogram&#10;&#10;Description automatically generated">
            <a:extLst>
              <a:ext uri="{FF2B5EF4-FFF2-40B4-BE49-F238E27FC236}">
                <a16:creationId xmlns:a16="http://schemas.microsoft.com/office/drawing/2014/main" id="{C7197226-496C-4C0F-854B-D9D7F43855D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t="3367" r="6228"/>
          <a:stretch/>
        </p:blipFill>
        <p:spPr>
          <a:xfrm>
            <a:off x="559156" y="1180915"/>
            <a:ext cx="5603417" cy="446262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9293E-EAE7-4C45-BFA4-FF5FEF96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72" y="1180915"/>
            <a:ext cx="4560759" cy="3315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D0F3196-EB67-4B25-97F1-FFC25B423BF4}"/>
              </a:ext>
            </a:extLst>
          </p:cNvPr>
          <p:cNvSpPr txBox="1">
            <a:spLocks/>
          </p:cNvSpPr>
          <p:nvPr/>
        </p:nvSpPr>
        <p:spPr>
          <a:xfrm>
            <a:off x="277211" y="270463"/>
            <a:ext cx="5885361" cy="493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Data Visualizations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67B27-FA11-4601-BE4E-D8C0690F8390}"/>
              </a:ext>
            </a:extLst>
          </p:cNvPr>
          <p:cNvSpPr txBox="1"/>
          <p:nvPr/>
        </p:nvSpPr>
        <p:spPr>
          <a:xfrm>
            <a:off x="6096000" y="763801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HEIGHT BINNING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D3EED-8702-46C8-8D63-ED90C549C862}"/>
              </a:ext>
            </a:extLst>
          </p:cNvPr>
          <p:cNvSpPr txBox="1"/>
          <p:nvPr/>
        </p:nvSpPr>
        <p:spPr>
          <a:xfrm>
            <a:off x="550362" y="763801"/>
            <a:ext cx="2602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HEIGHT HISTOGRAM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C7DFB-02AE-43FB-8303-57D9B016D505}"/>
              </a:ext>
            </a:extLst>
          </p:cNvPr>
          <p:cNvSpPr txBox="1"/>
          <p:nvPr/>
        </p:nvSpPr>
        <p:spPr>
          <a:xfrm>
            <a:off x="6314801" y="4685256"/>
            <a:ext cx="5114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Nearly 1/3 of the players are 6’7″ to 6’9″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Around 58% are 6’4″ to 6’9″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F6831A7-3598-47F4-9CEC-21B1BA15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55" y="5612927"/>
            <a:ext cx="560341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NormaltestResult(statistic=1.2860512176624757, pvalue=0.5256994544947969)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9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F7E04724-8A13-490E-9B36-85E9B8957AE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80" y="653497"/>
            <a:ext cx="4705815" cy="522868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2127FB5-62AF-45BE-90C2-10CE686EBC89}"/>
              </a:ext>
            </a:extLst>
          </p:cNvPr>
          <p:cNvSpPr txBox="1">
            <a:spLocks/>
          </p:cNvSpPr>
          <p:nvPr/>
        </p:nvSpPr>
        <p:spPr>
          <a:xfrm>
            <a:off x="199488" y="276097"/>
            <a:ext cx="9603275" cy="73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Data Visualizations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CE47E2-DF5B-4D6F-8C94-F9E9B11B78F6}"/>
              </a:ext>
            </a:extLst>
          </p:cNvPr>
          <p:cNvSpPr txBox="1"/>
          <p:nvPr/>
        </p:nvSpPr>
        <p:spPr>
          <a:xfrm>
            <a:off x="293583" y="1636622"/>
            <a:ext cx="1632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dirty="0"/>
              <a:t>HEIGHT vs. 	POINTS</a:t>
            </a:r>
          </a:p>
          <a:p>
            <a:pPr lvl="1">
              <a:buClr>
                <a:schemeClr val="accent1"/>
              </a:buClr>
            </a:pPr>
            <a:r>
              <a:rPr lang="en-US" sz="2000" dirty="0"/>
              <a:t>&amp;</a:t>
            </a:r>
          </a:p>
          <a:p>
            <a:r>
              <a:rPr lang="en-US" sz="2000" dirty="0"/>
              <a:t>HEIGHT vs. 	SALARY</a:t>
            </a:r>
          </a:p>
        </p:txBody>
      </p:sp>
      <p:pic>
        <p:nvPicPr>
          <p:cNvPr id="22" name="Picture 21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E8909E57-18C5-4AAD-A604-15CB23997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95" y="653496"/>
            <a:ext cx="4705816" cy="522868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B8F15A7-2151-4C99-8CC0-FD30FAB7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180" y="5849667"/>
            <a:ext cx="470581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pearsonr results: (-0.017377411665314996, 0.6351390828365829)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3E723F-8D05-4203-99D6-27EDC228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995" y="5842891"/>
            <a:ext cx="469980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pearsonr results: (-0.044071115087400095, 0.4291784196774443)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41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39049A31-3BCB-46C5-B67C-D7D55063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25" y="394696"/>
            <a:ext cx="4775333" cy="530592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61CF79-55E0-4CF2-BEA8-0D8476E91E46}"/>
              </a:ext>
            </a:extLst>
          </p:cNvPr>
          <p:cNvSpPr txBox="1">
            <a:spLocks/>
          </p:cNvSpPr>
          <p:nvPr/>
        </p:nvSpPr>
        <p:spPr>
          <a:xfrm>
            <a:off x="199488" y="276097"/>
            <a:ext cx="9603275" cy="73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5D1A55-3F64-4F57-BE9C-2A6A1D58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25" y="5665333"/>
            <a:ext cx="477533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pearsonr results: (0.43453524023725276, 8.423531901409829e-36)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E64A1-610E-4E2A-A80F-1FA877D8CDB2}"/>
              </a:ext>
            </a:extLst>
          </p:cNvPr>
          <p:cNvSpPr txBox="1"/>
          <p:nvPr/>
        </p:nvSpPr>
        <p:spPr>
          <a:xfrm>
            <a:off x="1156939" y="1505635"/>
            <a:ext cx="6105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vs. REBOUNDS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For players of all heights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03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2FECF-5360-40C5-8E29-ECA1FD8C8CCC}"/>
              </a:ext>
            </a:extLst>
          </p:cNvPr>
          <p:cNvSpPr txBox="1">
            <a:spLocks/>
          </p:cNvSpPr>
          <p:nvPr/>
        </p:nvSpPr>
        <p:spPr>
          <a:xfrm>
            <a:off x="199488" y="276097"/>
            <a:ext cx="9603275" cy="73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Visualizations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EEC1080-0D1B-4428-AADB-FFE54C13B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5446" y="723731"/>
            <a:ext cx="4752281" cy="518436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9EAFE5C-D543-4754-9DE9-07D4230AC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73" y="719907"/>
            <a:ext cx="4650973" cy="5167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5571E4-3EB1-4C06-B60A-E502C1AC0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799" y="5887654"/>
            <a:ext cx="462032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pearsonr results: (0.09624547228754901, 0.07856345203318187)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DB7A0-1D81-4EDD-981C-8A72F298F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446" y="5894524"/>
            <a:ext cx="475228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pearsonr results: (0.3216356492219352, 2.1519075913158547e-11)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20501-9A97-420A-89B5-179724672B6F}"/>
              </a:ext>
            </a:extLst>
          </p:cNvPr>
          <p:cNvSpPr txBox="1"/>
          <p:nvPr/>
        </p:nvSpPr>
        <p:spPr>
          <a:xfrm>
            <a:off x="199488" y="1163257"/>
            <a:ext cx="6105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vs. </a:t>
            </a:r>
          </a:p>
          <a:p>
            <a:r>
              <a:rPr lang="en-US" dirty="0"/>
              <a:t>REBOUNDS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i="1" dirty="0"/>
              <a:t>Split between players</a:t>
            </a:r>
          </a:p>
          <a:p>
            <a:r>
              <a:rPr lang="en-US" i="1" dirty="0"/>
              <a:t> of height &lt; mean</a:t>
            </a:r>
          </a:p>
          <a:p>
            <a:r>
              <a:rPr lang="en-US" i="1" dirty="0"/>
              <a:t> &amp; players of height &gt;= mean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72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354E687B-02E1-4C1B-B2A5-FF4F7FAA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20" y="345313"/>
            <a:ext cx="4962293" cy="551365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1A2EC8E-07DD-49D8-811A-52247526BB84}"/>
              </a:ext>
            </a:extLst>
          </p:cNvPr>
          <p:cNvSpPr txBox="1">
            <a:spLocks/>
          </p:cNvSpPr>
          <p:nvPr/>
        </p:nvSpPr>
        <p:spPr>
          <a:xfrm>
            <a:off x="259647" y="302139"/>
            <a:ext cx="9603275" cy="73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Visualizations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94B64-1217-4198-ABF8-E26EF364F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320" y="5782028"/>
            <a:ext cx="496229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pearsonr results: (-0.3698558763535108, 1.1604091735536877e-25)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1C446-7B5E-4420-94EB-8637E2625579}"/>
              </a:ext>
            </a:extLst>
          </p:cNvPr>
          <p:cNvSpPr txBox="1"/>
          <p:nvPr/>
        </p:nvSpPr>
        <p:spPr>
          <a:xfrm>
            <a:off x="364321" y="1487135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vs.  ASSISTS</a:t>
            </a:r>
          </a:p>
        </p:txBody>
      </p:sp>
    </p:spTree>
    <p:extLst>
      <p:ext uri="{BB962C8B-B14F-4D97-AF65-F5344CB8AC3E}">
        <p14:creationId xmlns:p14="http://schemas.microsoft.com/office/powerpoint/2010/main" val="259272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07E1B4-48FF-4E5E-8254-A1082027BCE0}"/>
              </a:ext>
            </a:extLst>
          </p:cNvPr>
          <p:cNvSpPr txBox="1">
            <a:spLocks/>
          </p:cNvSpPr>
          <p:nvPr/>
        </p:nvSpPr>
        <p:spPr>
          <a:xfrm>
            <a:off x="199488" y="276097"/>
            <a:ext cx="9603275" cy="73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Visualizations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F8C08F2-AC6D-45B6-B4F8-37C64B0C1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04" y="935262"/>
            <a:ext cx="6902531" cy="46016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725E03-27BD-45DD-8B1E-49BCB1B25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703" y="5536950"/>
            <a:ext cx="690253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pearsonr results: (0.7696157006414956, 1.0565978011907831e-64)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6C8DA-3B87-412D-9149-F812B6AA70F8}"/>
              </a:ext>
            </a:extLst>
          </p:cNvPr>
          <p:cNvSpPr txBox="1"/>
          <p:nvPr/>
        </p:nvSpPr>
        <p:spPr>
          <a:xfrm>
            <a:off x="406066" y="1489228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SALARY vs. POINTS</a:t>
            </a:r>
          </a:p>
        </p:txBody>
      </p:sp>
    </p:spTree>
    <p:extLst>
      <p:ext uri="{BB962C8B-B14F-4D97-AF65-F5344CB8AC3E}">
        <p14:creationId xmlns:p14="http://schemas.microsoft.com/office/powerpoint/2010/main" val="95874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8F68180F-5D21-4F64-9C0E-53E728EB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04" y="929534"/>
            <a:ext cx="6966285" cy="464419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976749-4D73-4148-BDED-F90EE1318B89}"/>
              </a:ext>
            </a:extLst>
          </p:cNvPr>
          <p:cNvSpPr txBox="1">
            <a:spLocks/>
          </p:cNvSpPr>
          <p:nvPr/>
        </p:nvSpPr>
        <p:spPr>
          <a:xfrm>
            <a:off x="199488" y="276097"/>
            <a:ext cx="9603275" cy="73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4963A-D098-4EAD-B9A1-DE7826F8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703" y="5573724"/>
            <a:ext cx="696628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pearsonr results: (0.45025171413569315, 1.405623025197144e-17)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8537B-B988-42DE-9E0E-4E32C9D52310}"/>
              </a:ext>
            </a:extLst>
          </p:cNvPr>
          <p:cNvSpPr txBox="1"/>
          <p:nvPr/>
        </p:nvSpPr>
        <p:spPr>
          <a:xfrm>
            <a:off x="401976" y="1483500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SALARY vs. REBOUNDS</a:t>
            </a:r>
          </a:p>
        </p:txBody>
      </p:sp>
    </p:spTree>
    <p:extLst>
      <p:ext uri="{BB962C8B-B14F-4D97-AF65-F5344CB8AC3E}">
        <p14:creationId xmlns:p14="http://schemas.microsoft.com/office/powerpoint/2010/main" val="141287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8BB88AA-B103-4AF3-B9D0-A55E263F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04" y="880429"/>
            <a:ext cx="7074576" cy="47163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5904D6-C748-4DED-8E7E-198B2975E190}"/>
              </a:ext>
            </a:extLst>
          </p:cNvPr>
          <p:cNvSpPr txBox="1">
            <a:spLocks/>
          </p:cNvSpPr>
          <p:nvPr/>
        </p:nvSpPr>
        <p:spPr>
          <a:xfrm>
            <a:off x="199488" y="276097"/>
            <a:ext cx="9603275" cy="73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Visualizations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CDE63-E10D-463F-809D-5D8EE20BC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704" y="5596813"/>
            <a:ext cx="707457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pearsonr results: (0.601504128402172, 2.9064123213974663e-33)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6FE30-ACBC-4790-AE3C-6DE48747550C}"/>
              </a:ext>
            </a:extLst>
          </p:cNvPr>
          <p:cNvSpPr txBox="1"/>
          <p:nvPr/>
        </p:nvSpPr>
        <p:spPr>
          <a:xfrm>
            <a:off x="394034" y="1434395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SALARY vs. ASSISTS</a:t>
            </a:r>
          </a:p>
        </p:txBody>
      </p:sp>
    </p:spTree>
    <p:extLst>
      <p:ext uri="{BB962C8B-B14F-4D97-AF65-F5344CB8AC3E}">
        <p14:creationId xmlns:p14="http://schemas.microsoft.com/office/powerpoint/2010/main" val="13621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892-2C9A-CE4A-A289-1CE6D8FE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4128"/>
            <a:ext cx="9603275" cy="929626"/>
          </a:xfrm>
        </p:spPr>
        <p:txBody>
          <a:bodyPr anchor="ctr"/>
          <a:lstStyle/>
          <a:p>
            <a:pPr>
              <a:spcBef>
                <a:spcPts val="1800"/>
              </a:spcBef>
            </a:pPr>
            <a:r>
              <a:rPr lang="en-US" dirty="0"/>
              <a:t>Motivations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A3DF-814F-444F-879E-4E3DF22C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are both basketball fans and interested in basketball statistics</a:t>
            </a:r>
          </a:p>
          <a:p>
            <a:r>
              <a:rPr lang="en-US" dirty="0"/>
              <a:t>We wanted to explore if height has any relation to salary and stats in the form of points, rebounds, and assists </a:t>
            </a:r>
          </a:p>
          <a:p>
            <a:r>
              <a:rPr lang="en-US" dirty="0"/>
              <a:t>Alternative Hypothesis: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an NBA player is taller, then the points averages, rebounds averages, and salary are greater than players who are shorter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an NBA player is taller, then the player’s assist averages are less than players who are shorter</a:t>
            </a:r>
          </a:p>
          <a:p>
            <a:r>
              <a:rPr lang="en-US" dirty="0"/>
              <a:t>Null Hypothesis: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a player’s height is greater, then player’s salary, points, rebounds, and assists stats are not affected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5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C742-FA36-804A-B9B2-F031C58B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summary of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314F-C42C-634A-B5F1-56B3899A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does not affect points or salary, but can affect the amount of rebounds</a:t>
            </a:r>
          </a:p>
          <a:p>
            <a:r>
              <a:rPr lang="en-US" dirty="0"/>
              <a:t>The data does not suggest taller players score more points</a:t>
            </a:r>
          </a:p>
          <a:p>
            <a:r>
              <a:rPr lang="en-US" dirty="0"/>
              <a:t>The data shows taller players grab more rebounds, this to be true with a strong positive correlation</a:t>
            </a:r>
          </a:p>
          <a:p>
            <a:r>
              <a:rPr lang="en-US" dirty="0"/>
              <a:t>Taller players have less assists than smaller players, showing a negative correlation</a:t>
            </a:r>
          </a:p>
          <a:p>
            <a:r>
              <a:rPr lang="en-US" dirty="0"/>
              <a:t>The data shows height does not affect players’ salaries</a:t>
            </a:r>
          </a:p>
          <a:p>
            <a:r>
              <a:rPr lang="en-US" dirty="0"/>
              <a:t>There is no correlation with height and salary, the linear regression line is fairly flat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5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C742-FA36-804A-B9B2-F031C58B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anchor="ctr"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314F-C42C-634A-B5F1-56B3899A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Additional data that could have been analyzed</a:t>
            </a:r>
          </a:p>
          <a:p>
            <a:pPr lvl="1"/>
            <a:r>
              <a:rPr lang="en-US" sz="2000" dirty="0"/>
              <a:t>Blocks per game</a:t>
            </a:r>
          </a:p>
          <a:p>
            <a:pPr lvl="1"/>
            <a:r>
              <a:rPr lang="en-US" sz="2000" dirty="0"/>
              <a:t>Average heights for each team </a:t>
            </a:r>
          </a:p>
          <a:p>
            <a:pPr lvl="2"/>
            <a:r>
              <a:rPr lang="en-US" sz="2000" dirty="0"/>
              <a:t>Does height have any impact on wins and losses?</a:t>
            </a:r>
          </a:p>
          <a:p>
            <a:pPr lvl="1"/>
            <a:r>
              <a:rPr lang="en-US" sz="2000" dirty="0"/>
              <a:t>What is the average height of women in the WNBA as compared to average height of women in the U.S?</a:t>
            </a:r>
          </a:p>
          <a:p>
            <a:pPr lvl="1"/>
            <a:r>
              <a:rPr lang="en-US" sz="2000" dirty="0"/>
              <a:t>Could have looked at the pip install available to pull stats for the NBA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7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6C99-0571-4336-A10D-CCC87D0A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Audience participation </a:t>
            </a:r>
            <a:r>
              <a:rPr lang="en-US" sz="2000" dirty="0"/>
              <a:t>(if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BE4A-ABE8-4ED2-8614-3B56007D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anyone would like to test our abilities to pull data from our Pandas DataFrames</a:t>
            </a:r>
          </a:p>
          <a:p>
            <a:pPr lvl="1"/>
            <a:r>
              <a:rPr lang="en-US" dirty="0"/>
              <a:t>Choose Player, College or Country</a:t>
            </a:r>
          </a:p>
          <a:p>
            <a:pPr lvl="1"/>
            <a:r>
              <a:rPr lang="en-US" dirty="0"/>
              <a:t>Choose All or Average – Do you want all the rows in our data for your players or only the average of them?</a:t>
            </a:r>
          </a:p>
          <a:p>
            <a:pPr lvl="1"/>
            <a:r>
              <a:rPr lang="en-US" dirty="0"/>
              <a:t>Up to 50 rows of results are displayed</a:t>
            </a:r>
          </a:p>
        </p:txBody>
      </p:sp>
    </p:spTree>
    <p:extLst>
      <p:ext uri="{BB962C8B-B14F-4D97-AF65-F5344CB8AC3E}">
        <p14:creationId xmlns:p14="http://schemas.microsoft.com/office/powerpoint/2010/main" val="208579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6DBC-CC39-7C44-8136-B3E08B9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542242"/>
            <a:ext cx="9605635" cy="1059305"/>
          </a:xfrm>
        </p:spPr>
        <p:txBody>
          <a:bodyPr anchor="ctr">
            <a:normAutofit/>
          </a:bodyPr>
          <a:lstStyle/>
          <a:p>
            <a:r>
              <a:rPr lang="en-US" dirty="0"/>
              <a:t>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0A48-1B8C-694A-82A5-E5AC9D018D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Does height impact performance (ppg, rebounds or assists per game)? 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/>
              <a:t>Do taller players score more often? </a:t>
            </a:r>
          </a:p>
          <a:p>
            <a:r>
              <a:rPr lang="en-US" sz="2400" dirty="0"/>
              <a:t>Do taller players grab more rebounds?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45444-8F05-D54B-863D-CD88ED2C9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taller players have more or fewer assists per game than shorter players?</a:t>
            </a:r>
          </a:p>
          <a:p>
            <a:r>
              <a:rPr lang="en-US" sz="2400" dirty="0"/>
              <a:t>Does height impact salary? </a:t>
            </a:r>
          </a:p>
          <a:p>
            <a:r>
              <a:rPr lang="en-US" sz="2400" dirty="0"/>
              <a:t>Do taller or shorter players make more money?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9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6445B-840B-1A4A-A2F3-2858473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 Sources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DC7539-7D0D-8A43-961E-5EE5E1A6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Websites used: Kaggle and Basketball-Reference </a:t>
            </a:r>
          </a:p>
          <a:p>
            <a:r>
              <a:rPr lang="en-US" dirty="0"/>
              <a:t>Data used: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Kaggle:  NBA Players, Justinas </a:t>
            </a:r>
            <a:r>
              <a:rPr lang="en-US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Cirtautas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https://www.kaggle.com/justinas/nba-players-data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Find heights of players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Find yearly averages by player for points, rebounds and assists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Limitation - there is no data for blocks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Sports Reference LLC:  Basketball-Reference.com "2020-21 NBA Player Contracts" (4/22/2021)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https://www.basketball-reference.com/contracts/players.html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Used to gather data on players’ salaries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 for Disease Control, 2021</a:t>
            </a:r>
            <a:endParaRPr lang="en-US" sz="18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https://www.cdc.gov/nchs/fastats/body-measurements.htm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Used to pull average male height in U.S.		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2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81E-D05B-4387-BDDB-6BF16EF8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BF7E-158A-45BA-B62C-2E41E48F820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51579" y="2163956"/>
            <a:ext cx="8903369" cy="2963223"/>
          </a:xfrm>
        </p:spPr>
        <p:txBody>
          <a:bodyPr>
            <a:noAutofit/>
          </a:bodyPr>
          <a:lstStyle/>
          <a:p>
            <a:r>
              <a:rPr lang="en-US" sz="2400" dirty="0"/>
              <a:t>Issues anticipated for the CSV files chosen for analysis </a:t>
            </a:r>
          </a:p>
          <a:p>
            <a:pPr lvl="1"/>
            <a:r>
              <a:rPr lang="en-US" sz="2400" dirty="0"/>
              <a:t>Only a partial season of stats for 2019-20 in Stats CSV</a:t>
            </a:r>
          </a:p>
          <a:p>
            <a:pPr lvl="1"/>
            <a:r>
              <a:rPr lang="en-US" sz="2400" dirty="0"/>
              <a:t>No data on blocks per game</a:t>
            </a:r>
          </a:p>
          <a:p>
            <a:pPr lvl="1"/>
            <a:r>
              <a:rPr lang="en-US" sz="2400" dirty="0"/>
              <a:t>Heights listed in centimeters	</a:t>
            </a:r>
          </a:p>
          <a:p>
            <a:pPr lvl="1"/>
            <a:r>
              <a:rPr lang="en-US" sz="2400" dirty="0"/>
              <a:t>Player names are like Stephen Curry\curryst01 in Salary CSV</a:t>
            </a:r>
          </a:p>
          <a:p>
            <a:pPr lvl="1"/>
            <a:r>
              <a:rPr lang="en-US" sz="2400" dirty="0"/>
              <a:t>Large values for salaries</a:t>
            </a:r>
          </a:p>
        </p:txBody>
      </p:sp>
    </p:spTree>
    <p:extLst>
      <p:ext uri="{BB962C8B-B14F-4D97-AF65-F5344CB8AC3E}">
        <p14:creationId xmlns:p14="http://schemas.microsoft.com/office/powerpoint/2010/main" val="127318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81E-D05B-4387-BDDB-6BF16EF8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70333"/>
            <a:ext cx="9605635" cy="993861"/>
          </a:xfrm>
        </p:spPr>
        <p:txBody>
          <a:bodyPr anchor="ctr"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BF7E-158A-45BA-B62C-2E41E48F8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655437" cy="344859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4FB4C-B63D-4D19-9DB5-32F865FF1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5882" y="2017343"/>
            <a:ext cx="9483042" cy="3441520"/>
          </a:xfrm>
        </p:spPr>
        <p:txBody>
          <a:bodyPr>
            <a:normAutofit/>
          </a:bodyPr>
          <a:lstStyle/>
          <a:p>
            <a:r>
              <a:rPr lang="en-US" sz="2200" dirty="0"/>
              <a:t>CSV files read in as Pandas DataFrames</a:t>
            </a:r>
          </a:p>
          <a:p>
            <a:r>
              <a:rPr lang="en-US" sz="2200" dirty="0"/>
              <a:t>Updates and additions</a:t>
            </a:r>
          </a:p>
          <a:p>
            <a:pPr lvl="1"/>
            <a:r>
              <a:rPr lang="en-US" sz="2200" dirty="0"/>
              <a:t>Listed player names consistently, filtered out unnecessary columns and       renamed/reordered columns as needed</a:t>
            </a:r>
          </a:p>
          <a:p>
            <a:pPr lvl="1"/>
            <a:r>
              <a:rPr lang="en-US" sz="2200" dirty="0"/>
              <a:t>Narrowed scope of stats analysis to </a:t>
            </a:r>
            <a:r>
              <a:rPr lang="en-US" sz="2200" b="1" dirty="0"/>
              <a:t>3 recent seasons:</a:t>
            </a:r>
          </a:p>
          <a:p>
            <a:pPr marL="457200" lvl="1" indent="0">
              <a:buNone/>
            </a:pPr>
            <a:r>
              <a:rPr lang="en-US" sz="2200" dirty="0"/>
              <a:t>   2016-17, 2017-18, and 2018-19</a:t>
            </a:r>
          </a:p>
          <a:p>
            <a:pPr lvl="1"/>
            <a:r>
              <a:rPr lang="en-US" sz="2200" dirty="0"/>
              <a:t>Added columns for height in inches, salary in millions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0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81E-D05B-4387-BDDB-6BF16EF8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120457"/>
          </a:xfrm>
        </p:spPr>
        <p:txBody>
          <a:bodyPr anchor="ctr"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BF7E-158A-45BA-B62C-2E41E48F8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2952" y="1971201"/>
            <a:ext cx="4645152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Created a data frame that included player name and personal info such as height</a:t>
            </a:r>
          </a:p>
          <a:p>
            <a:r>
              <a:rPr lang="en-US" sz="2400" dirty="0"/>
              <a:t>Averaged player stats across the three seasons in a new data frame</a:t>
            </a:r>
          </a:p>
          <a:p>
            <a:r>
              <a:rPr lang="en-US" sz="2400" dirty="0"/>
              <a:t>Merged these together to one data frame, with one row per player, and a total of 748 different players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E96C61-F0BA-4721-8C77-5C36D9E26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3"/>
          <a:stretch/>
        </p:blipFill>
        <p:spPr>
          <a:xfrm>
            <a:off x="6497053" y="2030556"/>
            <a:ext cx="4570555" cy="332988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6D44F3-BFF0-4808-AE36-B026E1887E36}"/>
              </a:ext>
            </a:extLst>
          </p:cNvPr>
          <p:cNvCxnSpPr>
            <a:cxnSpLocks/>
          </p:cNvCxnSpPr>
          <p:nvPr/>
        </p:nvCxnSpPr>
        <p:spPr>
          <a:xfrm flipV="1">
            <a:off x="5414211" y="2839453"/>
            <a:ext cx="1002631" cy="505326"/>
          </a:xfrm>
          <a:prstGeom prst="straightConnector1">
            <a:avLst/>
          </a:prstGeom>
          <a:ln w="38100">
            <a:solidFill>
              <a:srgbClr val="B4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81E-D05B-4387-BDDB-6BF16EF8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BF7E-158A-45BA-B62C-2E41E48F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20980"/>
          </a:xfrm>
        </p:spPr>
        <p:txBody>
          <a:bodyPr>
            <a:normAutofit/>
          </a:bodyPr>
          <a:lstStyle/>
          <a:p>
            <a:r>
              <a:rPr lang="en-US" sz="2200" dirty="0"/>
              <a:t>Next merged the data frame with the salary data frame </a:t>
            </a:r>
          </a:p>
          <a:p>
            <a:pPr lvl="1"/>
            <a:r>
              <a:rPr lang="en-US" sz="2200" dirty="0"/>
              <a:t>Left merge for same set of unique players (748 expected) </a:t>
            </a:r>
          </a:p>
          <a:p>
            <a:r>
              <a:rPr lang="en-US" sz="2200" dirty="0"/>
              <a:t>Number of rows increased to 766 following merge </a:t>
            </a:r>
          </a:p>
          <a:p>
            <a:r>
              <a:rPr lang="en-US" sz="2200" dirty="0"/>
              <a:t>Suspected some players had duplicate rows in Salary CSV</a:t>
            </a:r>
          </a:p>
          <a:p>
            <a:r>
              <a:rPr lang="en-US" sz="2200" dirty="0"/>
              <a:t>Example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E3E42-ED3F-4697-A255-C29DE209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21" b="-2985"/>
          <a:stretch/>
        </p:blipFill>
        <p:spPr>
          <a:xfrm>
            <a:off x="3121209" y="4187171"/>
            <a:ext cx="6264014" cy="10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2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D7B1-0906-4B56-A4B6-9CCD465C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5D6C-90AF-4DB6-B7A8-01845D69F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6" y="2015732"/>
            <a:ext cx="10615961" cy="3950170"/>
          </a:xfrm>
        </p:spPr>
        <p:txBody>
          <a:bodyPr>
            <a:noAutofit/>
          </a:bodyPr>
          <a:lstStyle/>
          <a:p>
            <a:r>
              <a:rPr lang="en-US" dirty="0"/>
              <a:t>Dropped rows for player duplicates in salary data frame (contains 748 rows again, one per player)</a:t>
            </a:r>
          </a:p>
          <a:p>
            <a:pPr lvl="1"/>
            <a:r>
              <a:rPr lang="en-US" sz="2000" dirty="0"/>
              <a:t>List contains 748 players once again</a:t>
            </a:r>
          </a:p>
          <a:p>
            <a:r>
              <a:rPr lang="en-US" dirty="0"/>
              <a:t>Dropped players in salary data frame without 2020-21 salaries (no longer salaried players in NBA) </a:t>
            </a:r>
          </a:p>
          <a:p>
            <a:pPr lvl="1"/>
            <a:r>
              <a:rPr lang="en-US" sz="2000" dirty="0"/>
              <a:t>Only 324 different players across the three seasons have salary data for analysis</a:t>
            </a:r>
          </a:p>
          <a:p>
            <a:pPr lvl="1"/>
            <a:r>
              <a:rPr lang="en-US" sz="2000" dirty="0"/>
              <a:t>Note large change in short amount of time,  as players cycle out and new ones replace them</a:t>
            </a:r>
          </a:p>
          <a:p>
            <a:r>
              <a:rPr lang="en-US" dirty="0"/>
              <a:t>Cleanup complete, and three files were saved for use in the analysis notebook</a:t>
            </a:r>
          </a:p>
          <a:p>
            <a:pPr lvl="2"/>
            <a:r>
              <a:rPr lang="en-US" sz="1800" dirty="0"/>
              <a:t>player_stats_breakout_by_season.csv</a:t>
            </a:r>
          </a:p>
          <a:p>
            <a:pPr lvl="2"/>
            <a:r>
              <a:rPr lang="en-US" sz="1800" dirty="0"/>
              <a:t>player_stats.csv</a:t>
            </a:r>
          </a:p>
          <a:p>
            <a:pPr lvl="2"/>
            <a:r>
              <a:rPr lang="en-US" sz="1800" dirty="0"/>
              <a:t>player_stats_with_salaries.csv   </a:t>
            </a:r>
          </a:p>
        </p:txBody>
      </p:sp>
    </p:spTree>
    <p:extLst>
      <p:ext uri="{BB962C8B-B14F-4D97-AF65-F5344CB8AC3E}">
        <p14:creationId xmlns:p14="http://schemas.microsoft.com/office/powerpoint/2010/main" val="40220927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2315</TotalTime>
  <Words>1148</Words>
  <Application>Microsoft Office PowerPoint</Application>
  <PresentationFormat>Widescreen</PresentationFormat>
  <Paragraphs>148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Wingdings</vt:lpstr>
      <vt:lpstr>Gallery</vt:lpstr>
      <vt:lpstr>How Player Height Affects the NBA</vt:lpstr>
      <vt:lpstr>Motivations and Hypothesis</vt:lpstr>
      <vt:lpstr>Questions ASKED</vt:lpstr>
      <vt:lpstr>Data Sources Used</vt:lpstr>
      <vt:lpstr>Data ExpLoration</vt:lpstr>
      <vt:lpstr>Data cleanup</vt:lpstr>
      <vt:lpstr>Data cleanup</vt:lpstr>
      <vt:lpstr>Data cleanup</vt:lpstr>
      <vt:lpstr>Data Cleanup</vt:lpstr>
      <vt:lpstr>Data Analysis</vt:lpstr>
      <vt:lpstr>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findings </vt:lpstr>
      <vt:lpstr>Final thoughts</vt:lpstr>
      <vt:lpstr>Audience participation (if Time ALLOWS)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Reynolds</dc:creator>
  <cp:lastModifiedBy>Lindsay Reynolds</cp:lastModifiedBy>
  <cp:revision>6</cp:revision>
  <dcterms:created xsi:type="dcterms:W3CDTF">2021-04-30T00:18:53Z</dcterms:created>
  <dcterms:modified xsi:type="dcterms:W3CDTF">2021-05-01T15:12:00Z</dcterms:modified>
</cp:coreProperties>
</file>