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E25C8A-C834-8040-B0F0-A792E879812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8788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5C8A-C834-8040-B0F0-A792E879812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0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5C8A-C834-8040-B0F0-A792E879812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3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5C8A-C834-8040-B0F0-A792E879812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25C8A-C834-8040-B0F0-A792E879812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6122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5C8A-C834-8040-B0F0-A792E879812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9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5C8A-C834-8040-B0F0-A792E879812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3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5C8A-C834-8040-B0F0-A792E879812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5C8A-C834-8040-B0F0-A792E879812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25C8A-C834-8040-B0F0-A792E879812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62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25C8A-C834-8040-B0F0-A792E879812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6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BE25C8A-C834-8040-B0F0-A792E879812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CE218E7-06FE-FE42-9C73-75D362F77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560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Pick your Investments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Cletus, Indu, Jake, Mythili, Satheesh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4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Sets: </a:t>
            </a:r>
            <a:r>
              <a:rPr lang="en-US" dirty="0" err="1" smtClean="0"/>
              <a:t>Quandl</a:t>
            </a:r>
            <a:r>
              <a:rPr lang="en-US" dirty="0" smtClean="0"/>
              <a:t> stock data, Fortune 1000 data set from </a:t>
            </a:r>
            <a:r>
              <a:rPr lang="en-US" dirty="0" err="1" smtClean="0"/>
              <a:t>Kaggle</a:t>
            </a:r>
            <a:r>
              <a:rPr lang="en-US" dirty="0" smtClean="0"/>
              <a:t>, S&amp;P data set</a:t>
            </a:r>
          </a:p>
          <a:p>
            <a:r>
              <a:rPr lang="en-US" dirty="0" smtClean="0"/>
              <a:t>Data uploaded into </a:t>
            </a:r>
            <a:r>
              <a:rPr lang="en-US" dirty="0" err="1" smtClean="0"/>
              <a:t>PostgreSql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Data called through flask for our application</a:t>
            </a:r>
          </a:p>
          <a:p>
            <a:r>
              <a:rPr lang="en-US" dirty="0" smtClean="0"/>
              <a:t>Bar charts of revenue/profit analysis</a:t>
            </a:r>
          </a:p>
          <a:p>
            <a:r>
              <a:rPr lang="en-US" dirty="0" smtClean="0"/>
              <a:t>Sector analysis by industry pie chart</a:t>
            </a:r>
          </a:p>
          <a:p>
            <a:r>
              <a:rPr lang="en-US" dirty="0" smtClean="0"/>
              <a:t>Time series stock analysis by closing price</a:t>
            </a:r>
          </a:p>
          <a:p>
            <a:r>
              <a:rPr lang="en-US" dirty="0" smtClean="0"/>
              <a:t>Map of Fortune 500 companies</a:t>
            </a:r>
          </a:p>
        </p:txBody>
      </p:sp>
    </p:spTree>
    <p:extLst>
      <p:ext uri="{BB962C8B-B14F-4D97-AF65-F5344CB8AC3E}">
        <p14:creationId xmlns:p14="http://schemas.microsoft.com/office/powerpoint/2010/main" val="1279613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</TotalTime>
  <Words>66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Pick your Investments</vt:lpstr>
      <vt:lpstr>Project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your Investments</dc:title>
  <dc:creator>Microsoft Office User</dc:creator>
  <cp:lastModifiedBy>Microsoft Office User</cp:lastModifiedBy>
  <cp:revision>4</cp:revision>
  <dcterms:created xsi:type="dcterms:W3CDTF">2019-09-25T01:04:22Z</dcterms:created>
  <dcterms:modified xsi:type="dcterms:W3CDTF">2019-09-25T01:39:24Z</dcterms:modified>
</cp:coreProperties>
</file>