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>
      <p:cViewPr varScale="1">
        <p:scale>
          <a:sx n="102" d="100"/>
          <a:sy n="102" d="100"/>
        </p:scale>
        <p:origin x="1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y.arkansas.gov/programs-services/topics/health-survey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e966834a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e966834a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e966834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e966834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e966834a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e966834a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e966834a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e966834a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e966834a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e966834a_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966834a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e966834a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https://www.healthy.arkansas.gov/programs-services/topics/health-surveys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https://en.wikipedia.org/wiki/Centers_for_Disease_Control_and_Prevention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media/releases/2017/p0718-diabetes-report.html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ww.cdc.gov/nchs/fastats/heart-disease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bloodpressure.htm" TargetMode="External"/><Relationship Id="rId4" Type="http://schemas.openxmlformats.org/officeDocument/2006/relationships/hyperlink" Target="https://www.cdc.gov/dhdsp/data_statistics/fact_sheets/fs_cholesterol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Kim Kane, Aziz Koyuncu, Carmen Wells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Positive &amp; Negative Behavior on Weight</a:t>
            </a:r>
            <a:endParaRPr sz="1800" b="1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250" y="2680600"/>
            <a:ext cx="2571353" cy="2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950" y="581100"/>
            <a:ext cx="3719725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Most and Least Healthy States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people with a higher frequency of positive lifestyle factors have fewer chronic health conditions?	</a:t>
            </a:r>
            <a:r>
              <a:rPr lang="en" sz="1600" i="1" dirty="0">
                <a:solidFill>
                  <a:srgbClr val="0000FF"/>
                </a:solidFill>
              </a:rPr>
              <a:t>Yes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What is the correlation between education levels and chronic health conditions? 		</a:t>
            </a:r>
            <a:r>
              <a:rPr lang="en" sz="1600" i="1" dirty="0">
                <a:solidFill>
                  <a:srgbClr val="0000FF"/>
                </a:solidFill>
              </a:rPr>
              <a:t>Most cases higher education fewer chronic diseases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How do lifestyle behaviors vary by location and gender?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 	</a:t>
            </a:r>
            <a:r>
              <a:rPr lang="en" sz="1600" i="1" dirty="0">
                <a:solidFill>
                  <a:srgbClr val="0000FF"/>
                </a:solidFill>
              </a:rPr>
              <a:t>a.) Most cases women practice more positive lifestyle factors. 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0000FF"/>
                </a:solidFill>
              </a:rPr>
              <a:t>b.) 10 least healthy states more negative lifestyle factors.</a:t>
            </a:r>
            <a:endParaRPr sz="1600"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Validated Findings with CDC 2017</a:t>
            </a:r>
            <a:endParaRPr sz="2400" b="1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292E"/>
                </a:solidFill>
              </a:rPr>
              <a:t>CDC Facts</a:t>
            </a:r>
            <a:endParaRPr sz="1200" b="1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5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7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8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Post Mortem</a:t>
            </a:r>
            <a:endParaRPr sz="2400" b="1"/>
          </a:p>
        </p:txBody>
      </p:sp>
      <p:sp>
        <p:nvSpPr>
          <p:cNvPr id="252" name="Google Shape;252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Usage of better visualization libraries in Python.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765550" y="876700"/>
            <a:ext cx="31023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BDD8C-84E5-7A4F-AD45-2B4E1A92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678900"/>
            <a:ext cx="28575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751600" y="637200"/>
            <a:ext cx="4135360" cy="3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Examine the correlation between health related behaviors and chronic health conditions.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18" y="2588825"/>
            <a:ext cx="2536925" cy="19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27477-0E25-DD4A-A835-09C9BC5B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475" y="1039660"/>
            <a:ext cx="2955783" cy="1126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positive lifestyle factors have fewer chronic health conditions?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behaviors vary by location and gender?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Data Exploration and Cleanup</a:t>
            </a:r>
            <a:endParaRPr sz="1800" b="1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continuous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114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507</Words>
  <Application>Microsoft Macintosh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Comfortaa</vt:lpstr>
      <vt:lpstr>Comfortaa Regular</vt:lpstr>
      <vt:lpstr>Nunito</vt:lpstr>
      <vt:lpstr>Roboto</vt:lpstr>
      <vt:lpstr>Shift</vt:lpstr>
      <vt:lpstr>Behavioral Risk Factor Surveillance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Risk Factor Surveillance System</dc:title>
  <cp:lastModifiedBy>Kim Kane</cp:lastModifiedBy>
  <cp:revision>5</cp:revision>
  <dcterms:modified xsi:type="dcterms:W3CDTF">2019-07-06T15:33:17Z</dcterms:modified>
</cp:coreProperties>
</file>