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84" r:id="rId11"/>
    <p:sldId id="274" r:id="rId12"/>
    <p:sldId id="280" r:id="rId13"/>
    <p:sldId id="285" r:id="rId14"/>
    <p:sldId id="281" r:id="rId15"/>
    <p:sldId id="286" r:id="rId16"/>
    <p:sldId id="302" r:id="rId17"/>
    <p:sldId id="303" r:id="rId18"/>
    <p:sldId id="304" r:id="rId19"/>
    <p:sldId id="305" r:id="rId20"/>
    <p:sldId id="291" r:id="rId21"/>
    <p:sldId id="275" r:id="rId22"/>
    <p:sldId id="268" r:id="rId23"/>
    <p:sldId id="301" r:id="rId24"/>
    <p:sldId id="306" r:id="rId25"/>
    <p:sldId id="307" r:id="rId26"/>
    <p:sldId id="308" r:id="rId27"/>
    <p:sldId id="272" r:id="rId28"/>
    <p:sldId id="309" r:id="rId29"/>
    <p:sldId id="295" r:id="rId30"/>
  </p:sldIdLst>
  <p:sldSz cx="9144000" cy="6858000" type="screen4x3"/>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7" y="0"/>
            <a:ext cx="4302231" cy="339884"/>
          </a:xfrm>
          <a:prstGeom prst="rect">
            <a:avLst/>
          </a:prstGeom>
        </p:spPr>
        <p:txBody>
          <a:bodyPr vert="horz" lIns="91440" tIns="45720" rIns="91440" bIns="45720" rtlCol="0"/>
          <a:lstStyle>
            <a:lvl1pPr algn="r">
              <a:defRPr sz="1200"/>
            </a:lvl1pPr>
          </a:lstStyle>
          <a:p>
            <a:fld id="{0811F143-7080-46D1-ABE4-E6ADC3A3BCFE}" type="datetimeFigureOut">
              <a:rPr lang="en-US" smtClean="0"/>
              <a:pPr/>
              <a:t>7/15/2019</a:t>
            </a:fld>
            <a:endParaRPr lang="en-US"/>
          </a:p>
        </p:txBody>
      </p:sp>
      <p:sp>
        <p:nvSpPr>
          <p:cNvPr id="4" name="Footer Placeholder 3"/>
          <p:cNvSpPr>
            <a:spLocks noGrp="1"/>
          </p:cNvSpPr>
          <p:nvPr>
            <p:ph type="ftr" sz="quarter" idx="2"/>
          </p:nvPr>
        </p:nvSpPr>
        <p:spPr>
          <a:xfrm>
            <a:off x="0"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7" y="6456612"/>
            <a:ext cx="4302231" cy="339884"/>
          </a:xfrm>
          <a:prstGeom prst="rect">
            <a:avLst/>
          </a:prstGeom>
        </p:spPr>
        <p:txBody>
          <a:bodyPr vert="horz" lIns="91440" tIns="45720" rIns="91440" bIns="45720" rtlCol="0" anchor="b"/>
          <a:lstStyle>
            <a:lvl1pPr algn="r">
              <a:defRPr sz="1200"/>
            </a:lvl1pPr>
          </a:lstStyle>
          <a:p>
            <a:fld id="{C30EDA16-B859-4202-BFDA-16DED1A1A79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2F8B0DC-A11D-47C9-B4B6-ABFF8E076E71}" type="datetimeFigureOut">
              <a:rPr lang="en-US" smtClean="0"/>
              <a:pPr/>
              <a:t>7/15/2019</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C29B7275-B332-4F77-8E4B-1B32D35331E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F8B0DC-A11D-47C9-B4B6-ABFF8E076E71}" type="datetimeFigureOut">
              <a:rPr lang="en-US" smtClean="0"/>
              <a:pPr/>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7275-B332-4F77-8E4B-1B32D35331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42F8B0DC-A11D-47C9-B4B6-ABFF8E076E71}" type="datetimeFigureOut">
              <a:rPr lang="en-US" smtClean="0"/>
              <a:pPr/>
              <a:t>7/15/2019</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C29B7275-B332-4F77-8E4B-1B32D35331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F8B0DC-A11D-47C9-B4B6-ABFF8E076E71}" type="datetimeFigureOut">
              <a:rPr lang="en-US" smtClean="0"/>
              <a:pPr/>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7275-B332-4F77-8E4B-1B32D35331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2F8B0DC-A11D-47C9-B4B6-ABFF8E076E71}" type="datetimeFigureOut">
              <a:rPr lang="en-US" smtClean="0"/>
              <a:pPr/>
              <a:t>7/15/2019</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C29B7275-B332-4F77-8E4B-1B32D35331E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2F8B0DC-A11D-47C9-B4B6-ABFF8E076E71}" type="datetimeFigureOut">
              <a:rPr lang="en-US" smtClean="0"/>
              <a:pPr/>
              <a:t>7/15/2019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B7275-B332-4F77-8E4B-1B32D35331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2F8B0DC-A11D-47C9-B4B6-ABFF8E076E71}" type="datetimeFigureOut">
              <a:rPr lang="en-US" smtClean="0"/>
              <a:pPr/>
              <a:t>7/15/2019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9B7275-B332-4F77-8E4B-1B32D35331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2F8B0DC-A11D-47C9-B4B6-ABFF8E076E71}" type="datetimeFigureOut">
              <a:rPr lang="en-US" smtClean="0"/>
              <a:pPr/>
              <a:t>7/15/2019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9B7275-B332-4F77-8E4B-1B32D35331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42F8B0DC-A11D-47C9-B4B6-ABFF8E076E71}" type="datetimeFigureOut">
              <a:rPr lang="en-US" smtClean="0"/>
              <a:pPr/>
              <a:t>7/15/2019</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C29B7275-B332-4F77-8E4B-1B32D35331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2F8B0DC-A11D-47C9-B4B6-ABFF8E076E71}" type="datetimeFigureOut">
              <a:rPr lang="en-US" smtClean="0"/>
              <a:pPr/>
              <a:t>7/15/2019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B7275-B332-4F77-8E4B-1B32D35331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42F8B0DC-A11D-47C9-B4B6-ABFF8E076E71}" type="datetimeFigureOut">
              <a:rPr lang="en-US" smtClean="0"/>
              <a:pPr/>
              <a:t>7/15/2019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B7275-B332-4F77-8E4B-1B32D35331EC}"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42F8B0DC-A11D-47C9-B4B6-ABFF8E076E71}" type="datetimeFigureOut">
              <a:rPr lang="en-US" smtClean="0"/>
              <a:pPr/>
              <a:t>7/15/2019</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C29B7275-B332-4F77-8E4B-1B32D35331E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Tata </a:t>
            </a:r>
            <a:r>
              <a:rPr lang="en-US" dirty="0" err="1"/>
              <a:t>Penulisan</a:t>
            </a:r>
            <a:r>
              <a:rPr lang="en-US" dirty="0"/>
              <a:t> </a:t>
            </a:r>
            <a:r>
              <a:rPr lang="en-US" dirty="0" err="1"/>
              <a:t>Silabus</a:t>
            </a:r>
            <a:r>
              <a:rPr lang="en-US" dirty="0"/>
              <a:t> Mata </a:t>
            </a:r>
            <a:r>
              <a:rPr lang="en-US" dirty="0" err="1"/>
              <a:t>Kuliah</a:t>
            </a:r>
            <a:endParaRPr lang="en-US" dirty="0"/>
          </a:p>
        </p:txBody>
      </p:sp>
      <p:sp>
        <p:nvSpPr>
          <p:cNvPr id="3" name="Subtitle 2"/>
          <p:cNvSpPr>
            <a:spLocks noGrp="1"/>
          </p:cNvSpPr>
          <p:nvPr>
            <p:ph type="subTitle" idx="1"/>
          </p:nvPr>
        </p:nvSpPr>
        <p:spPr/>
        <p:txBody>
          <a:bodyPr/>
          <a:lstStyle/>
          <a:p>
            <a:r>
              <a:rPr lang="en-US" dirty="0"/>
              <a:t>SEKOLAH TINGGI TEKNIK SURABAYA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Penulisan</a:t>
            </a:r>
            <a:r>
              <a:rPr lang="en-US" dirty="0"/>
              <a:t> </a:t>
            </a:r>
            <a:r>
              <a:rPr lang="en-US" dirty="0" err="1"/>
              <a:t>deskripsi</a:t>
            </a:r>
            <a:r>
              <a:rPr lang="en-US" dirty="0"/>
              <a:t> </a:t>
            </a:r>
            <a:r>
              <a:rPr lang="en-US" dirty="0" err="1"/>
              <a:t>tatap</a:t>
            </a:r>
            <a:r>
              <a:rPr lang="en-US" dirty="0"/>
              <a:t> </a:t>
            </a:r>
            <a:r>
              <a:rPr lang="en-US" dirty="0" err="1"/>
              <a:t>muka</a:t>
            </a:r>
            <a:r>
              <a:rPr lang="en-US" dirty="0"/>
              <a:t> – mode 1</a:t>
            </a:r>
          </a:p>
        </p:txBody>
      </p:sp>
      <p:sp>
        <p:nvSpPr>
          <p:cNvPr id="3" name="Content Placeholder 2"/>
          <p:cNvSpPr>
            <a:spLocks noGrp="1"/>
          </p:cNvSpPr>
          <p:nvPr>
            <p:ph idx="1"/>
          </p:nvPr>
        </p:nvSpPr>
        <p:spPr/>
        <p:txBody>
          <a:bodyPr>
            <a:normAutofit lnSpcReduction="10000"/>
          </a:bodyPr>
          <a:lstStyle/>
          <a:p>
            <a:pPr marL="274320" lvl="1" indent="-274320">
              <a:spcBef>
                <a:spcPts val="600"/>
              </a:spcBef>
              <a:buClr>
                <a:schemeClr val="tx2"/>
              </a:buClr>
              <a:buSzPct val="73000"/>
              <a:buFont typeface="Wingdings 2"/>
              <a:buChar char=""/>
            </a:pPr>
            <a:r>
              <a:rPr lang="en-US" sz="2500" dirty="0" err="1">
                <a:solidFill>
                  <a:schemeClr val="tx1"/>
                </a:solidFill>
              </a:rPr>
              <a:t>Diawali</a:t>
            </a:r>
            <a:r>
              <a:rPr lang="en-US" sz="2500" dirty="0">
                <a:solidFill>
                  <a:schemeClr val="tx1"/>
                </a:solidFill>
              </a:rPr>
              <a:t> </a:t>
            </a:r>
            <a:r>
              <a:rPr lang="en-US" sz="2500" dirty="0" err="1">
                <a:solidFill>
                  <a:schemeClr val="tx1"/>
                </a:solidFill>
              </a:rPr>
              <a:t>dengan</a:t>
            </a:r>
            <a:r>
              <a:rPr lang="en-US" sz="2500" dirty="0">
                <a:solidFill>
                  <a:schemeClr val="tx1"/>
                </a:solidFill>
              </a:rPr>
              <a:t> </a:t>
            </a:r>
            <a:r>
              <a:rPr lang="en-US" sz="2500" dirty="0" err="1">
                <a:solidFill>
                  <a:schemeClr val="tx1"/>
                </a:solidFill>
              </a:rPr>
              <a:t>judul</a:t>
            </a:r>
            <a:r>
              <a:rPr lang="en-US" sz="2500" dirty="0">
                <a:solidFill>
                  <a:schemeClr val="tx1"/>
                </a:solidFill>
              </a:rPr>
              <a:t> </a:t>
            </a:r>
            <a:r>
              <a:rPr lang="en-US" sz="2500" dirty="0" err="1">
                <a:solidFill>
                  <a:schemeClr val="tx1"/>
                </a:solidFill>
              </a:rPr>
              <a:t>topik</a:t>
            </a:r>
            <a:r>
              <a:rPr lang="en-US" sz="2500" dirty="0">
                <a:solidFill>
                  <a:schemeClr val="tx1"/>
                </a:solidFill>
              </a:rPr>
              <a:t>, </a:t>
            </a:r>
            <a:r>
              <a:rPr lang="en-US" sz="2500" dirty="0" err="1">
                <a:solidFill>
                  <a:schemeClr val="tx1"/>
                </a:solidFill>
              </a:rPr>
              <a:t>diikuti</a:t>
            </a:r>
            <a:r>
              <a:rPr lang="en-US" sz="2500" dirty="0">
                <a:solidFill>
                  <a:schemeClr val="tx1"/>
                </a:solidFill>
              </a:rPr>
              <a:t> </a:t>
            </a:r>
            <a:r>
              <a:rPr lang="en-US" sz="2500" dirty="0" err="1">
                <a:solidFill>
                  <a:schemeClr val="tx1"/>
                </a:solidFill>
              </a:rPr>
              <a:t>dengan</a:t>
            </a:r>
            <a:r>
              <a:rPr lang="en-US" sz="2500" dirty="0">
                <a:solidFill>
                  <a:schemeClr val="tx1"/>
                </a:solidFill>
              </a:rPr>
              <a:t> </a:t>
            </a:r>
            <a:r>
              <a:rPr lang="en-US" sz="2500" dirty="0" err="1">
                <a:solidFill>
                  <a:schemeClr val="tx1"/>
                </a:solidFill>
              </a:rPr>
              <a:t>tanda</a:t>
            </a:r>
            <a:r>
              <a:rPr lang="en-US" sz="2500" dirty="0">
                <a:solidFill>
                  <a:schemeClr val="tx1"/>
                </a:solidFill>
              </a:rPr>
              <a:t> </a:t>
            </a:r>
            <a:r>
              <a:rPr lang="en-US" sz="2500" dirty="0" err="1">
                <a:solidFill>
                  <a:schemeClr val="tx1"/>
                </a:solidFill>
              </a:rPr>
              <a:t>baca</a:t>
            </a:r>
            <a:r>
              <a:rPr lang="en-US" sz="2500" dirty="0">
                <a:solidFill>
                  <a:schemeClr val="tx1"/>
                </a:solidFill>
              </a:rPr>
              <a:t> </a:t>
            </a:r>
            <a:r>
              <a:rPr lang="en-US" sz="2500" dirty="0" err="1">
                <a:solidFill>
                  <a:schemeClr val="tx1"/>
                </a:solidFill>
              </a:rPr>
              <a:t>titik</a:t>
            </a:r>
            <a:r>
              <a:rPr lang="en-US" sz="2500" dirty="0">
                <a:solidFill>
                  <a:schemeClr val="tx1"/>
                </a:solidFill>
              </a:rPr>
              <a:t> </a:t>
            </a:r>
            <a:r>
              <a:rPr lang="en-US" sz="2500" dirty="0" err="1">
                <a:solidFill>
                  <a:schemeClr val="tx1"/>
                </a:solidFill>
              </a:rPr>
              <a:t>dua</a:t>
            </a:r>
            <a:r>
              <a:rPr lang="en-US" sz="2500" dirty="0">
                <a:solidFill>
                  <a:schemeClr val="tx1"/>
                </a:solidFill>
              </a:rPr>
              <a:t> (:), </a:t>
            </a:r>
            <a:r>
              <a:rPr lang="en-US" sz="2500" dirty="0" err="1">
                <a:solidFill>
                  <a:schemeClr val="tx1"/>
                </a:solidFill>
              </a:rPr>
              <a:t>kemudian</a:t>
            </a:r>
            <a:r>
              <a:rPr lang="en-US" sz="2500" dirty="0">
                <a:solidFill>
                  <a:schemeClr val="tx1"/>
                </a:solidFill>
              </a:rPr>
              <a:t> </a:t>
            </a:r>
            <a:r>
              <a:rPr lang="en-US" sz="2500" dirty="0" err="1">
                <a:solidFill>
                  <a:schemeClr val="tx1"/>
                </a:solidFill>
              </a:rPr>
              <a:t>bisa</a:t>
            </a:r>
            <a:r>
              <a:rPr lang="en-US" sz="2500" dirty="0">
                <a:solidFill>
                  <a:schemeClr val="tx1"/>
                </a:solidFill>
              </a:rPr>
              <a:t> </a:t>
            </a:r>
            <a:r>
              <a:rPr lang="en-US" sz="2500" dirty="0" err="1">
                <a:solidFill>
                  <a:schemeClr val="tx1"/>
                </a:solidFill>
              </a:rPr>
              <a:t>diikuti</a:t>
            </a:r>
            <a:r>
              <a:rPr lang="en-US" sz="2500" dirty="0">
                <a:solidFill>
                  <a:schemeClr val="tx1"/>
                </a:solidFill>
              </a:rPr>
              <a:t> </a:t>
            </a:r>
            <a:r>
              <a:rPr lang="en-US" sz="2500" dirty="0" err="1">
                <a:solidFill>
                  <a:schemeClr val="tx1"/>
                </a:solidFill>
              </a:rPr>
              <a:t>dengan</a:t>
            </a:r>
            <a:r>
              <a:rPr lang="en-US" sz="2500" dirty="0">
                <a:solidFill>
                  <a:schemeClr val="tx1"/>
                </a:solidFill>
              </a:rPr>
              <a:t> enter (</a:t>
            </a:r>
            <a:r>
              <a:rPr lang="en-US" sz="2500" dirty="0" err="1">
                <a:solidFill>
                  <a:schemeClr val="tx1"/>
                </a:solidFill>
              </a:rPr>
              <a:t>pindah</a:t>
            </a:r>
            <a:r>
              <a:rPr lang="en-US" sz="2500" dirty="0">
                <a:solidFill>
                  <a:schemeClr val="tx1"/>
                </a:solidFill>
              </a:rPr>
              <a:t> </a:t>
            </a:r>
            <a:r>
              <a:rPr lang="en-US" sz="2500" dirty="0" err="1">
                <a:solidFill>
                  <a:schemeClr val="tx1"/>
                </a:solidFill>
              </a:rPr>
              <a:t>baris</a:t>
            </a:r>
            <a:r>
              <a:rPr lang="en-US" sz="2500" dirty="0">
                <a:solidFill>
                  <a:schemeClr val="tx1"/>
                </a:solidFill>
              </a:rPr>
              <a:t>), </a:t>
            </a:r>
            <a:r>
              <a:rPr lang="en-US" sz="2500" dirty="0" err="1">
                <a:solidFill>
                  <a:schemeClr val="tx1"/>
                </a:solidFill>
              </a:rPr>
              <a:t>bisa</a:t>
            </a:r>
            <a:r>
              <a:rPr lang="en-US" sz="2500" dirty="0">
                <a:solidFill>
                  <a:schemeClr val="tx1"/>
                </a:solidFill>
              </a:rPr>
              <a:t> </a:t>
            </a:r>
            <a:r>
              <a:rPr lang="en-US" sz="2500" dirty="0" err="1">
                <a:solidFill>
                  <a:schemeClr val="tx1"/>
                </a:solidFill>
              </a:rPr>
              <a:t>juga</a:t>
            </a:r>
            <a:r>
              <a:rPr lang="en-US" sz="2500" dirty="0">
                <a:solidFill>
                  <a:schemeClr val="tx1"/>
                </a:solidFill>
              </a:rPr>
              <a:t> </a:t>
            </a:r>
            <a:r>
              <a:rPr lang="en-US" sz="2500" dirty="0" err="1">
                <a:solidFill>
                  <a:schemeClr val="tx1"/>
                </a:solidFill>
              </a:rPr>
              <a:t>tidak</a:t>
            </a:r>
            <a:r>
              <a:rPr lang="en-US" sz="2500" dirty="0">
                <a:solidFill>
                  <a:schemeClr val="tx1"/>
                </a:solidFill>
              </a:rPr>
              <a:t>. </a:t>
            </a:r>
            <a:r>
              <a:rPr lang="en-US" sz="2500" dirty="0" err="1">
                <a:solidFill>
                  <a:schemeClr val="tx1"/>
                </a:solidFill>
              </a:rPr>
              <a:t>Setelah</a:t>
            </a:r>
            <a:r>
              <a:rPr lang="en-US" sz="2500" dirty="0">
                <a:solidFill>
                  <a:schemeClr val="tx1"/>
                </a:solidFill>
              </a:rPr>
              <a:t> </a:t>
            </a:r>
            <a:r>
              <a:rPr lang="en-US" sz="2500" dirty="0" err="1">
                <a:solidFill>
                  <a:schemeClr val="tx1"/>
                </a:solidFill>
              </a:rPr>
              <a:t>itu</a:t>
            </a:r>
            <a:r>
              <a:rPr lang="en-US" sz="2500" dirty="0">
                <a:solidFill>
                  <a:schemeClr val="tx1"/>
                </a:solidFill>
              </a:rPr>
              <a:t>, </a:t>
            </a:r>
            <a:r>
              <a:rPr lang="en-US" sz="2500" dirty="0" err="1">
                <a:solidFill>
                  <a:schemeClr val="tx1"/>
                </a:solidFill>
              </a:rPr>
              <a:t>subtopiknya</a:t>
            </a:r>
            <a:r>
              <a:rPr lang="en-US" sz="2500" dirty="0">
                <a:solidFill>
                  <a:schemeClr val="tx1"/>
                </a:solidFill>
              </a:rPr>
              <a:t> </a:t>
            </a:r>
            <a:r>
              <a:rPr lang="en-US" sz="2500" dirty="0" err="1">
                <a:solidFill>
                  <a:schemeClr val="tx1"/>
                </a:solidFill>
              </a:rPr>
              <a:t>dijabarkan</a:t>
            </a:r>
            <a:r>
              <a:rPr lang="en-US" sz="2500" dirty="0">
                <a:solidFill>
                  <a:schemeClr val="tx1"/>
                </a:solidFill>
              </a:rPr>
              <a:t> </a:t>
            </a:r>
            <a:r>
              <a:rPr lang="en-US" sz="2500" dirty="0" err="1">
                <a:solidFill>
                  <a:schemeClr val="tx1"/>
                </a:solidFill>
              </a:rPr>
              <a:t>dengan</a:t>
            </a:r>
            <a:r>
              <a:rPr lang="en-US" sz="2500" dirty="0">
                <a:solidFill>
                  <a:schemeClr val="tx1"/>
                </a:solidFill>
              </a:rPr>
              <a:t> </a:t>
            </a:r>
            <a:r>
              <a:rPr lang="en-US" sz="2500" dirty="0" err="1">
                <a:solidFill>
                  <a:schemeClr val="tx1"/>
                </a:solidFill>
              </a:rPr>
              <a:t>menggunakan</a:t>
            </a:r>
            <a:r>
              <a:rPr lang="en-US" sz="2500" dirty="0">
                <a:solidFill>
                  <a:schemeClr val="tx1"/>
                </a:solidFill>
              </a:rPr>
              <a:t> enter </a:t>
            </a:r>
            <a:r>
              <a:rPr lang="en-US" sz="2500" dirty="0" err="1">
                <a:solidFill>
                  <a:schemeClr val="tx1"/>
                </a:solidFill>
              </a:rPr>
              <a:t>atau</a:t>
            </a:r>
            <a:r>
              <a:rPr lang="en-US" sz="2500" dirty="0">
                <a:solidFill>
                  <a:schemeClr val="tx1"/>
                </a:solidFill>
              </a:rPr>
              <a:t> </a:t>
            </a:r>
            <a:r>
              <a:rPr lang="en-US" sz="2500" dirty="0" err="1">
                <a:solidFill>
                  <a:schemeClr val="tx1"/>
                </a:solidFill>
              </a:rPr>
              <a:t>tanda</a:t>
            </a:r>
            <a:r>
              <a:rPr lang="en-US" sz="2500" dirty="0">
                <a:solidFill>
                  <a:schemeClr val="tx1"/>
                </a:solidFill>
              </a:rPr>
              <a:t> </a:t>
            </a:r>
            <a:r>
              <a:rPr lang="en-US" sz="2500" dirty="0" err="1">
                <a:solidFill>
                  <a:schemeClr val="tx1"/>
                </a:solidFill>
              </a:rPr>
              <a:t>baca</a:t>
            </a:r>
            <a:r>
              <a:rPr lang="en-US" sz="2500" dirty="0">
                <a:solidFill>
                  <a:schemeClr val="tx1"/>
                </a:solidFill>
              </a:rPr>
              <a:t> </a:t>
            </a:r>
            <a:r>
              <a:rPr lang="en-US" sz="2500" dirty="0" err="1">
                <a:solidFill>
                  <a:schemeClr val="tx1"/>
                </a:solidFill>
              </a:rPr>
              <a:t>titik</a:t>
            </a:r>
            <a:r>
              <a:rPr lang="en-US" sz="2500" dirty="0">
                <a:solidFill>
                  <a:schemeClr val="tx1"/>
                </a:solidFill>
              </a:rPr>
              <a:t> </a:t>
            </a:r>
            <a:r>
              <a:rPr lang="en-US" sz="2500" dirty="0" err="1">
                <a:solidFill>
                  <a:schemeClr val="tx1"/>
                </a:solidFill>
              </a:rPr>
              <a:t>koma</a:t>
            </a:r>
            <a:r>
              <a:rPr lang="en-US" sz="2500" dirty="0">
                <a:solidFill>
                  <a:schemeClr val="tx1"/>
                </a:solidFill>
              </a:rPr>
              <a:t> (;) </a:t>
            </a:r>
            <a:r>
              <a:rPr lang="en-US" sz="2500" dirty="0" err="1">
                <a:solidFill>
                  <a:schemeClr val="tx1"/>
                </a:solidFill>
              </a:rPr>
              <a:t>sebagai</a:t>
            </a:r>
            <a:r>
              <a:rPr lang="en-US" sz="2500" dirty="0">
                <a:solidFill>
                  <a:schemeClr val="tx1"/>
                </a:solidFill>
              </a:rPr>
              <a:t> </a:t>
            </a:r>
            <a:r>
              <a:rPr lang="en-US" sz="2500" dirty="0" err="1">
                <a:solidFill>
                  <a:schemeClr val="tx1"/>
                </a:solidFill>
              </a:rPr>
              <a:t>pemisah</a:t>
            </a:r>
            <a:r>
              <a:rPr lang="en-US" sz="2500" dirty="0">
                <a:solidFill>
                  <a:schemeClr val="tx1"/>
                </a:solidFill>
              </a:rPr>
              <a:t> </a:t>
            </a:r>
            <a:r>
              <a:rPr lang="en-US" sz="2500" dirty="0" err="1">
                <a:solidFill>
                  <a:schemeClr val="tx1"/>
                </a:solidFill>
              </a:rPr>
              <a:t>antar</a:t>
            </a:r>
            <a:r>
              <a:rPr lang="en-US" sz="2500" dirty="0">
                <a:solidFill>
                  <a:schemeClr val="tx1"/>
                </a:solidFill>
              </a:rPr>
              <a:t> </a:t>
            </a:r>
            <a:r>
              <a:rPr lang="en-US" sz="2500" dirty="0" err="1">
                <a:solidFill>
                  <a:schemeClr val="tx1"/>
                </a:solidFill>
              </a:rPr>
              <a:t>subtopik</a:t>
            </a:r>
            <a:r>
              <a:rPr lang="en-US" sz="2500" dirty="0">
                <a:solidFill>
                  <a:schemeClr val="tx1"/>
                </a:solidFill>
              </a:rPr>
              <a:t>. </a:t>
            </a:r>
            <a:r>
              <a:rPr lang="en-US" sz="2500" dirty="0" err="1">
                <a:solidFill>
                  <a:schemeClr val="tx1"/>
                </a:solidFill>
              </a:rPr>
              <a:t>Apabila</a:t>
            </a:r>
            <a:r>
              <a:rPr lang="en-US" sz="2500" dirty="0">
                <a:solidFill>
                  <a:schemeClr val="tx1"/>
                </a:solidFill>
              </a:rPr>
              <a:t> </a:t>
            </a:r>
            <a:r>
              <a:rPr lang="en-US" sz="2500" dirty="0" err="1">
                <a:solidFill>
                  <a:schemeClr val="tx1"/>
                </a:solidFill>
              </a:rPr>
              <a:t>menggunakan</a:t>
            </a:r>
            <a:r>
              <a:rPr lang="en-US" sz="2500" dirty="0">
                <a:solidFill>
                  <a:schemeClr val="tx1"/>
                </a:solidFill>
              </a:rPr>
              <a:t> enter </a:t>
            </a:r>
            <a:r>
              <a:rPr lang="en-US" sz="2500" dirty="0" err="1">
                <a:solidFill>
                  <a:schemeClr val="tx1"/>
                </a:solidFill>
              </a:rPr>
              <a:t>sebagai</a:t>
            </a:r>
            <a:r>
              <a:rPr lang="en-US" sz="2500" dirty="0">
                <a:solidFill>
                  <a:schemeClr val="tx1"/>
                </a:solidFill>
              </a:rPr>
              <a:t> </a:t>
            </a:r>
            <a:r>
              <a:rPr lang="en-US" sz="2500" dirty="0" err="1">
                <a:solidFill>
                  <a:schemeClr val="tx1"/>
                </a:solidFill>
              </a:rPr>
              <a:t>pemisah</a:t>
            </a:r>
            <a:r>
              <a:rPr lang="en-US" sz="2500" dirty="0">
                <a:solidFill>
                  <a:schemeClr val="tx1"/>
                </a:solidFill>
              </a:rPr>
              <a:t>, </a:t>
            </a:r>
            <a:r>
              <a:rPr lang="en-US" sz="2500" dirty="0" err="1">
                <a:solidFill>
                  <a:schemeClr val="tx1"/>
                </a:solidFill>
              </a:rPr>
              <a:t>setiap</a:t>
            </a:r>
            <a:r>
              <a:rPr lang="en-US" sz="2500" dirty="0">
                <a:solidFill>
                  <a:schemeClr val="tx1"/>
                </a:solidFill>
              </a:rPr>
              <a:t> </a:t>
            </a:r>
            <a:r>
              <a:rPr lang="en-US" sz="2500" dirty="0" err="1">
                <a:solidFill>
                  <a:schemeClr val="tx1"/>
                </a:solidFill>
              </a:rPr>
              <a:t>subtopik</a:t>
            </a:r>
            <a:r>
              <a:rPr lang="en-US" sz="2500" dirty="0">
                <a:solidFill>
                  <a:schemeClr val="tx1"/>
                </a:solidFill>
              </a:rPr>
              <a:t> </a:t>
            </a:r>
            <a:r>
              <a:rPr lang="en-US" sz="2500" dirty="0" err="1">
                <a:solidFill>
                  <a:schemeClr val="tx1"/>
                </a:solidFill>
              </a:rPr>
              <a:t>boleh</a:t>
            </a:r>
            <a:r>
              <a:rPr lang="en-US" sz="2500" dirty="0">
                <a:solidFill>
                  <a:schemeClr val="tx1"/>
                </a:solidFill>
              </a:rPr>
              <a:t> </a:t>
            </a:r>
            <a:r>
              <a:rPr lang="en-US" sz="2500" dirty="0" err="1">
                <a:solidFill>
                  <a:schemeClr val="tx1"/>
                </a:solidFill>
              </a:rPr>
              <a:t>diakhiri</a:t>
            </a:r>
            <a:r>
              <a:rPr lang="en-US" sz="2500" dirty="0">
                <a:solidFill>
                  <a:schemeClr val="tx1"/>
                </a:solidFill>
              </a:rPr>
              <a:t> </a:t>
            </a:r>
            <a:r>
              <a:rPr lang="en-US" sz="2500" dirty="0" err="1">
                <a:solidFill>
                  <a:schemeClr val="tx1"/>
                </a:solidFill>
              </a:rPr>
              <a:t>atau</a:t>
            </a:r>
            <a:r>
              <a:rPr lang="en-US" sz="2500" dirty="0">
                <a:solidFill>
                  <a:schemeClr val="tx1"/>
                </a:solidFill>
              </a:rPr>
              <a:t> </a:t>
            </a:r>
            <a:r>
              <a:rPr lang="en-US" sz="2500" dirty="0" err="1">
                <a:solidFill>
                  <a:schemeClr val="tx1"/>
                </a:solidFill>
              </a:rPr>
              <a:t>tidak</a:t>
            </a:r>
            <a:r>
              <a:rPr lang="en-US" sz="2500" dirty="0">
                <a:solidFill>
                  <a:schemeClr val="tx1"/>
                </a:solidFill>
              </a:rPr>
              <a:t> </a:t>
            </a:r>
            <a:r>
              <a:rPr lang="en-US" sz="2500" dirty="0" err="1">
                <a:solidFill>
                  <a:schemeClr val="tx1"/>
                </a:solidFill>
              </a:rPr>
              <a:t>dengan</a:t>
            </a:r>
            <a:r>
              <a:rPr lang="en-US" sz="2500" dirty="0">
                <a:solidFill>
                  <a:schemeClr val="tx1"/>
                </a:solidFill>
              </a:rPr>
              <a:t> </a:t>
            </a:r>
            <a:r>
              <a:rPr lang="en-US" sz="2500" dirty="0" err="1">
                <a:solidFill>
                  <a:schemeClr val="tx1"/>
                </a:solidFill>
              </a:rPr>
              <a:t>tanda</a:t>
            </a:r>
            <a:r>
              <a:rPr lang="en-US" sz="2500" dirty="0">
                <a:solidFill>
                  <a:schemeClr val="tx1"/>
                </a:solidFill>
              </a:rPr>
              <a:t> </a:t>
            </a:r>
            <a:r>
              <a:rPr lang="en-US" sz="2500" dirty="0" err="1">
                <a:solidFill>
                  <a:schemeClr val="tx1"/>
                </a:solidFill>
              </a:rPr>
              <a:t>baca</a:t>
            </a:r>
            <a:r>
              <a:rPr lang="en-US" sz="2500" dirty="0">
                <a:solidFill>
                  <a:schemeClr val="tx1"/>
                </a:solidFill>
              </a:rPr>
              <a:t> </a:t>
            </a:r>
            <a:r>
              <a:rPr lang="en-US" sz="2500" dirty="0" err="1">
                <a:solidFill>
                  <a:schemeClr val="tx1"/>
                </a:solidFill>
              </a:rPr>
              <a:t>titik</a:t>
            </a:r>
            <a:r>
              <a:rPr lang="en-US" sz="2500" dirty="0">
                <a:solidFill>
                  <a:schemeClr val="tx1"/>
                </a:solidFill>
              </a:rPr>
              <a:t> (.). </a:t>
            </a:r>
            <a:r>
              <a:rPr lang="en-US" sz="2500" dirty="0" err="1">
                <a:solidFill>
                  <a:schemeClr val="tx1"/>
                </a:solidFill>
              </a:rPr>
              <a:t>Untuk</a:t>
            </a:r>
            <a:r>
              <a:rPr lang="en-US" sz="2500" dirty="0">
                <a:solidFill>
                  <a:schemeClr val="tx1"/>
                </a:solidFill>
              </a:rPr>
              <a:t> </a:t>
            </a:r>
            <a:r>
              <a:rPr lang="en-US" sz="2500" dirty="0" err="1">
                <a:solidFill>
                  <a:schemeClr val="tx1"/>
                </a:solidFill>
              </a:rPr>
              <a:t>setiap</a:t>
            </a:r>
            <a:r>
              <a:rPr lang="en-US" sz="2500" dirty="0">
                <a:solidFill>
                  <a:schemeClr val="tx1"/>
                </a:solidFill>
              </a:rPr>
              <a:t> </a:t>
            </a:r>
            <a:r>
              <a:rPr lang="en-US" sz="2500" dirty="0" err="1">
                <a:solidFill>
                  <a:schemeClr val="tx1"/>
                </a:solidFill>
              </a:rPr>
              <a:t>subtopik</a:t>
            </a:r>
            <a:r>
              <a:rPr lang="en-US" sz="2500" dirty="0">
                <a:solidFill>
                  <a:schemeClr val="tx1"/>
                </a:solidFill>
              </a:rPr>
              <a:t> </a:t>
            </a:r>
            <a:r>
              <a:rPr lang="en-US" sz="2500" dirty="0" err="1">
                <a:solidFill>
                  <a:schemeClr val="tx1"/>
                </a:solidFill>
              </a:rPr>
              <a:t>dapat</a:t>
            </a:r>
            <a:r>
              <a:rPr lang="en-US" sz="2500" dirty="0">
                <a:solidFill>
                  <a:schemeClr val="tx1"/>
                </a:solidFill>
              </a:rPr>
              <a:t> </a:t>
            </a:r>
            <a:r>
              <a:rPr lang="en-US" sz="2500" dirty="0" err="1">
                <a:solidFill>
                  <a:schemeClr val="tx1"/>
                </a:solidFill>
              </a:rPr>
              <a:t>juga</a:t>
            </a:r>
            <a:r>
              <a:rPr lang="en-US" sz="2500" dirty="0">
                <a:solidFill>
                  <a:schemeClr val="tx1"/>
                </a:solidFill>
              </a:rPr>
              <a:t> </a:t>
            </a:r>
            <a:r>
              <a:rPr lang="en-US" sz="2500" dirty="0" err="1">
                <a:solidFill>
                  <a:schemeClr val="tx1"/>
                </a:solidFill>
              </a:rPr>
              <a:t>dapat</a:t>
            </a:r>
            <a:r>
              <a:rPr lang="en-US" sz="2500" dirty="0">
                <a:solidFill>
                  <a:schemeClr val="tx1"/>
                </a:solidFill>
              </a:rPr>
              <a:t> </a:t>
            </a:r>
            <a:r>
              <a:rPr lang="en-US" sz="2500" dirty="0" err="1">
                <a:solidFill>
                  <a:schemeClr val="tx1"/>
                </a:solidFill>
              </a:rPr>
              <a:t>dijabarkan</a:t>
            </a:r>
            <a:r>
              <a:rPr lang="en-US" sz="2500" dirty="0">
                <a:solidFill>
                  <a:schemeClr val="tx1"/>
                </a:solidFill>
              </a:rPr>
              <a:t> </a:t>
            </a:r>
            <a:r>
              <a:rPr lang="en-US" sz="2500" dirty="0" err="1">
                <a:solidFill>
                  <a:schemeClr val="tx1"/>
                </a:solidFill>
              </a:rPr>
              <a:t>lagi</a:t>
            </a:r>
            <a:r>
              <a:rPr lang="en-US" sz="2500" dirty="0">
                <a:solidFill>
                  <a:schemeClr val="tx1"/>
                </a:solidFill>
              </a:rPr>
              <a:t>, </a:t>
            </a:r>
            <a:r>
              <a:rPr lang="en-US" sz="2500" dirty="0" err="1">
                <a:solidFill>
                  <a:schemeClr val="tx1"/>
                </a:solidFill>
              </a:rPr>
              <a:t>dengan</a:t>
            </a:r>
            <a:r>
              <a:rPr lang="en-US" sz="2500" dirty="0">
                <a:solidFill>
                  <a:schemeClr val="tx1"/>
                </a:solidFill>
              </a:rPr>
              <a:t> </a:t>
            </a:r>
            <a:r>
              <a:rPr lang="en-US" sz="2500" dirty="0" err="1">
                <a:solidFill>
                  <a:schemeClr val="tx1"/>
                </a:solidFill>
              </a:rPr>
              <a:t>menggunakan</a:t>
            </a:r>
            <a:r>
              <a:rPr lang="en-US" sz="2500" dirty="0">
                <a:solidFill>
                  <a:schemeClr val="tx1"/>
                </a:solidFill>
              </a:rPr>
              <a:t> </a:t>
            </a:r>
            <a:r>
              <a:rPr lang="en-US" sz="2500" dirty="0" err="1">
                <a:solidFill>
                  <a:schemeClr val="tx1"/>
                </a:solidFill>
              </a:rPr>
              <a:t>tanda</a:t>
            </a:r>
            <a:r>
              <a:rPr lang="en-US" sz="2500" dirty="0">
                <a:solidFill>
                  <a:schemeClr val="tx1"/>
                </a:solidFill>
              </a:rPr>
              <a:t> </a:t>
            </a:r>
            <a:r>
              <a:rPr lang="en-US" sz="2500" dirty="0" err="1">
                <a:solidFill>
                  <a:schemeClr val="tx1"/>
                </a:solidFill>
              </a:rPr>
              <a:t>baca</a:t>
            </a:r>
            <a:r>
              <a:rPr lang="en-US" sz="2500" dirty="0">
                <a:solidFill>
                  <a:schemeClr val="tx1"/>
                </a:solidFill>
              </a:rPr>
              <a:t> </a:t>
            </a:r>
            <a:r>
              <a:rPr lang="en-US" sz="2500" dirty="0" err="1">
                <a:solidFill>
                  <a:schemeClr val="tx1"/>
                </a:solidFill>
              </a:rPr>
              <a:t>titik</a:t>
            </a:r>
            <a:r>
              <a:rPr lang="en-US" sz="2500" dirty="0">
                <a:solidFill>
                  <a:schemeClr val="tx1"/>
                </a:solidFill>
              </a:rPr>
              <a:t> </a:t>
            </a:r>
            <a:r>
              <a:rPr lang="en-US" sz="2500" dirty="0" err="1">
                <a:solidFill>
                  <a:schemeClr val="tx1"/>
                </a:solidFill>
              </a:rPr>
              <a:t>dua</a:t>
            </a:r>
            <a:r>
              <a:rPr lang="en-US" sz="2500" dirty="0">
                <a:solidFill>
                  <a:schemeClr val="tx1"/>
                </a:solidFill>
              </a:rPr>
              <a:t> (</a:t>
            </a:r>
            <a:r>
              <a:rPr lang="en-US" sz="2500" dirty="0">
                <a:solidFill>
                  <a:schemeClr val="tx1"/>
                </a:solidFill>
                <a:sym typeface="Wingdings" pitchFamily="2" charset="2"/>
              </a:rPr>
              <a:t>:) </a:t>
            </a:r>
            <a:r>
              <a:rPr lang="en-US" sz="2500" dirty="0" err="1">
                <a:solidFill>
                  <a:schemeClr val="tx1"/>
                </a:solidFill>
                <a:sym typeface="Wingdings" pitchFamily="2" charset="2"/>
              </a:rPr>
              <a:t>untuk</a:t>
            </a:r>
            <a:r>
              <a:rPr lang="en-US" sz="2500" dirty="0">
                <a:solidFill>
                  <a:schemeClr val="tx1"/>
                </a:solidFill>
                <a:sym typeface="Wingdings" pitchFamily="2" charset="2"/>
              </a:rPr>
              <a:t> </a:t>
            </a:r>
            <a:r>
              <a:rPr lang="en-US" sz="2500" dirty="0" err="1">
                <a:solidFill>
                  <a:schemeClr val="tx1"/>
                </a:solidFill>
                <a:sym typeface="Wingdings" pitchFamily="2" charset="2"/>
              </a:rPr>
              <a:t>memisahkan</a:t>
            </a:r>
            <a:r>
              <a:rPr lang="en-US" sz="2500" dirty="0">
                <a:solidFill>
                  <a:schemeClr val="tx1"/>
                </a:solidFill>
                <a:sym typeface="Wingdings" pitchFamily="2" charset="2"/>
              </a:rPr>
              <a:t> </a:t>
            </a:r>
            <a:r>
              <a:rPr lang="en-US" sz="2500" dirty="0" err="1">
                <a:solidFill>
                  <a:schemeClr val="tx1"/>
                </a:solidFill>
                <a:sym typeface="Wingdings" pitchFamily="2" charset="2"/>
              </a:rPr>
              <a:t>antara</a:t>
            </a:r>
            <a:r>
              <a:rPr lang="en-US" sz="2500" dirty="0">
                <a:solidFill>
                  <a:schemeClr val="tx1"/>
                </a:solidFill>
                <a:sym typeface="Wingdings" pitchFamily="2" charset="2"/>
              </a:rPr>
              <a:t> </a:t>
            </a:r>
            <a:r>
              <a:rPr lang="en-US" sz="2500" dirty="0" err="1">
                <a:solidFill>
                  <a:schemeClr val="tx1"/>
                </a:solidFill>
                <a:sym typeface="Wingdings" pitchFamily="2" charset="2"/>
              </a:rPr>
              <a:t>judul</a:t>
            </a:r>
            <a:r>
              <a:rPr lang="en-US" sz="2500" dirty="0">
                <a:solidFill>
                  <a:schemeClr val="tx1"/>
                </a:solidFill>
                <a:sym typeface="Wingdings" pitchFamily="2" charset="2"/>
              </a:rPr>
              <a:t> </a:t>
            </a:r>
            <a:r>
              <a:rPr lang="en-US" sz="2500" dirty="0" err="1">
                <a:solidFill>
                  <a:schemeClr val="tx1"/>
                </a:solidFill>
                <a:sym typeface="Wingdings" pitchFamily="2" charset="2"/>
              </a:rPr>
              <a:t>subtopik</a:t>
            </a:r>
            <a:r>
              <a:rPr lang="en-US" sz="2500" dirty="0">
                <a:solidFill>
                  <a:schemeClr val="tx1"/>
                </a:solidFill>
                <a:sym typeface="Wingdings" pitchFamily="2" charset="2"/>
              </a:rPr>
              <a:t> </a:t>
            </a:r>
            <a:r>
              <a:rPr lang="en-US" sz="2500" dirty="0" err="1">
                <a:solidFill>
                  <a:schemeClr val="tx1"/>
                </a:solidFill>
                <a:sym typeface="Wingdings" pitchFamily="2" charset="2"/>
              </a:rPr>
              <a:t>dengan</a:t>
            </a:r>
            <a:r>
              <a:rPr lang="en-US" sz="2500" dirty="0">
                <a:solidFill>
                  <a:schemeClr val="tx1"/>
                </a:solidFill>
                <a:sym typeface="Wingdings" pitchFamily="2" charset="2"/>
              </a:rPr>
              <a:t> </a:t>
            </a:r>
            <a:r>
              <a:rPr lang="en-US" sz="2500" dirty="0" err="1">
                <a:solidFill>
                  <a:schemeClr val="tx1"/>
                </a:solidFill>
                <a:sym typeface="Wingdings" pitchFamily="2" charset="2"/>
              </a:rPr>
              <a:t>penjabarannya</a:t>
            </a:r>
            <a:r>
              <a:rPr lang="en-US" sz="2500" dirty="0">
                <a:solidFill>
                  <a:schemeClr val="tx1"/>
                </a:solidFill>
                <a:sym typeface="Wingdings" pitchFamily="2" charset="2"/>
              </a:rPr>
              <a:t>.</a:t>
            </a:r>
            <a:endParaRPr lang="en-US" sz="2500" dirty="0">
              <a:solidFill>
                <a:schemeClr val="tx1"/>
              </a:solidFill>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Penulisan</a:t>
            </a:r>
            <a:r>
              <a:rPr lang="en-US" dirty="0"/>
              <a:t> </a:t>
            </a:r>
            <a:r>
              <a:rPr lang="en-US" dirty="0" err="1"/>
              <a:t>deskripsi</a:t>
            </a:r>
            <a:r>
              <a:rPr lang="en-US" dirty="0"/>
              <a:t> </a:t>
            </a:r>
            <a:r>
              <a:rPr lang="en-US" dirty="0" err="1"/>
              <a:t>tatap</a:t>
            </a:r>
            <a:r>
              <a:rPr lang="en-US" dirty="0"/>
              <a:t> </a:t>
            </a:r>
            <a:r>
              <a:rPr lang="en-US" dirty="0" err="1"/>
              <a:t>muka</a:t>
            </a:r>
            <a:r>
              <a:rPr lang="en-US" dirty="0"/>
              <a:t> – mode 1</a:t>
            </a:r>
          </a:p>
        </p:txBody>
      </p:sp>
      <p:graphicFrame>
        <p:nvGraphicFramePr>
          <p:cNvPr id="4" name="Content Placeholder 3"/>
          <p:cNvGraphicFramePr>
            <a:graphicFrameLocks noGrp="1"/>
          </p:cNvGraphicFramePr>
          <p:nvPr>
            <p:ph idx="1"/>
          </p:nvPr>
        </p:nvGraphicFramePr>
        <p:xfrm>
          <a:off x="2819400" y="1533525"/>
          <a:ext cx="2895600" cy="2114550"/>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20000"/>
                    </a:ext>
                  </a:extLst>
                </a:gridCol>
              </a:tblGrid>
              <a:tr h="370840">
                <a:tc>
                  <a:txBody>
                    <a:bodyPr/>
                    <a:lstStyle/>
                    <a:p>
                      <a:pPr>
                        <a:lnSpc>
                          <a:spcPct val="150000"/>
                        </a:lnSpc>
                      </a:pPr>
                      <a:r>
                        <a:rPr lang="en-US" dirty="0">
                          <a:latin typeface="Courier New" pitchFamily="49" charset="0"/>
                          <a:cs typeface="Courier New" pitchFamily="49" charset="0"/>
                        </a:rPr>
                        <a:t>--------------</a:t>
                      </a:r>
                      <a:r>
                        <a:rPr lang="en-US" baseline="0" dirty="0">
                          <a:latin typeface="Courier New" pitchFamily="49" charset="0"/>
                          <a:cs typeface="Courier New" pitchFamily="49" charset="0"/>
                        </a:rPr>
                        <a:t>:</a:t>
                      </a:r>
                    </a:p>
                    <a:p>
                      <a:pPr>
                        <a:lnSpc>
                          <a:spcPct val="150000"/>
                        </a:lnSpc>
                      </a:pPr>
                      <a:r>
                        <a:rPr lang="en-US" baseline="0" dirty="0">
                          <a:latin typeface="Courier New" pitchFamily="49" charset="0"/>
                          <a:cs typeface="Courier New" pitchFamily="49" charset="0"/>
                        </a:rPr>
                        <a:t>------, ----, ----</a:t>
                      </a:r>
                    </a:p>
                    <a:p>
                      <a:pPr>
                        <a:lnSpc>
                          <a:spcPct val="150000"/>
                        </a:lnSpc>
                      </a:pPr>
                      <a:r>
                        <a:rPr lang="en-US" baseline="0" dirty="0">
                          <a:latin typeface="Courier New" pitchFamily="49" charset="0"/>
                          <a:cs typeface="Courier New" pitchFamily="49" charset="0"/>
                        </a:rPr>
                        <a:t>----, -----</a:t>
                      </a:r>
                    </a:p>
                    <a:p>
                      <a:pPr>
                        <a:lnSpc>
                          <a:spcPct val="150000"/>
                        </a:lnSpc>
                      </a:pPr>
                      <a:r>
                        <a:rPr lang="en-US" baseline="0" dirty="0">
                          <a:latin typeface="Courier New" pitchFamily="49" charset="0"/>
                          <a:cs typeface="Courier New" pitchFamily="49" charset="0"/>
                        </a:rPr>
                        <a:t>-------------</a:t>
                      </a:r>
                    </a:p>
                    <a:p>
                      <a:pPr>
                        <a:lnSpc>
                          <a:spcPct val="150000"/>
                        </a:lnSpc>
                      </a:pPr>
                      <a:r>
                        <a:rPr lang="en-US" baseline="0" dirty="0">
                          <a:latin typeface="Courier New" pitchFamily="49" charset="0"/>
                          <a:cs typeface="Courier New" pitchFamily="49" charset="0"/>
                        </a:rPr>
                        <a:t>----, -----,-------</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2743200" y="4267200"/>
          <a:ext cx="3200400" cy="170307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tblGrid>
              <a:tr h="370840">
                <a:tc>
                  <a:txBody>
                    <a:bodyPr/>
                    <a:lstStyle/>
                    <a:p>
                      <a:pPr>
                        <a:lnSpc>
                          <a:spcPct val="150000"/>
                        </a:lnSpc>
                      </a:pPr>
                      <a:r>
                        <a:rPr lang="en-US" dirty="0">
                          <a:latin typeface="Courier New" pitchFamily="49" charset="0"/>
                          <a:cs typeface="Courier New" pitchFamily="49" charset="0"/>
                        </a:rPr>
                        <a:t>-----------:</a:t>
                      </a:r>
                      <a:r>
                        <a:rPr lang="en-US" baseline="0" dirty="0">
                          <a:latin typeface="Courier New" pitchFamily="49" charset="0"/>
                          <a:cs typeface="Courier New" pitchFamily="49" charset="0"/>
                        </a:rPr>
                        <a:t> ------, ----, ----; ----, -----; -------------; ----, -----,-------</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Penulisan</a:t>
            </a:r>
            <a:r>
              <a:rPr lang="en-US" dirty="0"/>
              <a:t> </a:t>
            </a:r>
            <a:r>
              <a:rPr lang="en-US" dirty="0" err="1"/>
              <a:t>deskripsi</a:t>
            </a:r>
            <a:r>
              <a:rPr lang="en-US" dirty="0"/>
              <a:t> </a:t>
            </a:r>
            <a:r>
              <a:rPr lang="en-US" dirty="0" err="1"/>
              <a:t>tatap</a:t>
            </a:r>
            <a:r>
              <a:rPr lang="en-US" dirty="0"/>
              <a:t> </a:t>
            </a:r>
            <a:r>
              <a:rPr lang="en-US" dirty="0" err="1"/>
              <a:t>muka</a:t>
            </a:r>
            <a:r>
              <a:rPr lang="en-US" dirty="0"/>
              <a:t> – mode 1 (</a:t>
            </a:r>
            <a:r>
              <a:rPr lang="en-US" dirty="0" err="1"/>
              <a:t>dengan</a:t>
            </a:r>
            <a:r>
              <a:rPr lang="en-US" dirty="0"/>
              <a:t> Enter)</a:t>
            </a:r>
          </a:p>
        </p:txBody>
      </p:sp>
      <p:sp>
        <p:nvSpPr>
          <p:cNvPr id="3" name="Content Placeholder 2"/>
          <p:cNvSpPr>
            <a:spLocks noGrp="1"/>
          </p:cNvSpPr>
          <p:nvPr>
            <p:ph idx="1"/>
          </p:nvPr>
        </p:nvSpPr>
        <p:spPr/>
        <p:txBody>
          <a:bodyPr>
            <a:noAutofit/>
          </a:bodyPr>
          <a:lstStyle/>
          <a:p>
            <a:pPr marL="0" indent="0">
              <a:buNone/>
            </a:pPr>
            <a:r>
              <a:rPr lang="en-US" sz="2400" u="sng" dirty="0" err="1"/>
              <a:t>Contoh</a:t>
            </a:r>
            <a:r>
              <a:rPr lang="en-US" sz="2400" u="sng" dirty="0"/>
              <a:t> 1 (36 </a:t>
            </a:r>
            <a:r>
              <a:rPr lang="en-US" sz="2400" u="sng" dirty="0" err="1"/>
              <a:t>kata</a:t>
            </a:r>
            <a:r>
              <a:rPr lang="en-US" sz="2400" u="sng" dirty="0"/>
              <a:t>):</a:t>
            </a:r>
          </a:p>
          <a:p>
            <a:pPr marL="0" indent="0">
              <a:buNone/>
            </a:pPr>
            <a:r>
              <a:rPr lang="en-US" sz="2400" dirty="0" err="1"/>
              <a:t>Kata</a:t>
            </a:r>
            <a:r>
              <a:rPr lang="en-US" sz="2400" dirty="0"/>
              <a:t> </a:t>
            </a:r>
            <a:r>
              <a:rPr lang="en-US" sz="2400" dirty="0" err="1"/>
              <a:t>dan</a:t>
            </a:r>
            <a:r>
              <a:rPr lang="en-US" sz="2400" dirty="0"/>
              <a:t> </a:t>
            </a:r>
            <a:r>
              <a:rPr lang="en-US" sz="2400" dirty="0" err="1"/>
              <a:t>Paragraf</a:t>
            </a:r>
            <a:r>
              <a:rPr lang="en-US" sz="2400" dirty="0"/>
              <a:t> </a:t>
            </a:r>
            <a:r>
              <a:rPr lang="en-US" sz="2400" dirty="0" err="1"/>
              <a:t>dalam</a:t>
            </a:r>
            <a:r>
              <a:rPr lang="en-US" sz="2400" dirty="0"/>
              <a:t> </a:t>
            </a:r>
            <a:r>
              <a:rPr lang="en-US" sz="2400" dirty="0" err="1"/>
              <a:t>Tipografi</a:t>
            </a:r>
            <a:r>
              <a:rPr lang="en-US" sz="2400" dirty="0"/>
              <a:t>: </a:t>
            </a:r>
          </a:p>
          <a:p>
            <a:pPr marL="0" indent="0">
              <a:buNone/>
            </a:pPr>
            <a:r>
              <a:rPr lang="en-US" sz="2400" dirty="0" err="1"/>
              <a:t>Perhitungan</a:t>
            </a:r>
            <a:r>
              <a:rPr lang="en-US" sz="2400" dirty="0"/>
              <a:t> </a:t>
            </a:r>
            <a:r>
              <a:rPr lang="en-US" sz="2400" dirty="0" err="1"/>
              <a:t>Panjang</a:t>
            </a:r>
            <a:r>
              <a:rPr lang="en-US" sz="2400" dirty="0"/>
              <a:t> </a:t>
            </a:r>
            <a:r>
              <a:rPr lang="en-US" sz="2400" dirty="0" err="1"/>
              <a:t>Baris</a:t>
            </a:r>
            <a:r>
              <a:rPr lang="en-US" sz="2400" dirty="0"/>
              <a:t> </a:t>
            </a:r>
            <a:r>
              <a:rPr lang="en-US" sz="2400" dirty="0" err="1"/>
              <a:t>untuk</a:t>
            </a:r>
            <a:r>
              <a:rPr lang="en-US" sz="2400" dirty="0"/>
              <a:t> </a:t>
            </a:r>
            <a:r>
              <a:rPr lang="en-US" sz="2400" dirty="0" err="1"/>
              <a:t>Teks</a:t>
            </a:r>
            <a:endParaRPr lang="en-US" sz="2400" dirty="0"/>
          </a:p>
          <a:p>
            <a:pPr marL="0" indent="0">
              <a:buNone/>
            </a:pPr>
            <a:r>
              <a:rPr lang="en-US" sz="2400" dirty="0"/>
              <a:t>Kerning </a:t>
            </a:r>
            <a:r>
              <a:rPr lang="en-US" sz="2400" dirty="0" err="1"/>
              <a:t>dan</a:t>
            </a:r>
            <a:r>
              <a:rPr lang="en-US" sz="2400" dirty="0"/>
              <a:t> </a:t>
            </a:r>
            <a:r>
              <a:rPr lang="en-US" sz="2400" dirty="0" err="1"/>
              <a:t>Spasi</a:t>
            </a:r>
            <a:r>
              <a:rPr lang="en-US" sz="2400" dirty="0"/>
              <a:t> </a:t>
            </a:r>
            <a:r>
              <a:rPr lang="en-US" sz="2400" dirty="0" err="1"/>
              <a:t>Huruf</a:t>
            </a:r>
            <a:endParaRPr lang="en-US" sz="2400" dirty="0"/>
          </a:p>
          <a:p>
            <a:pPr marL="0" lvl="1" indent="0">
              <a:buNone/>
            </a:pPr>
            <a:r>
              <a:rPr lang="en-US" sz="2400" dirty="0">
                <a:solidFill>
                  <a:schemeClr val="tx1"/>
                </a:solidFill>
              </a:rPr>
              <a:t>Alignment</a:t>
            </a:r>
          </a:p>
          <a:p>
            <a:pPr marL="0" lvl="1" indent="0">
              <a:buNone/>
            </a:pPr>
            <a:r>
              <a:rPr lang="en-US" sz="2400" dirty="0" err="1">
                <a:solidFill>
                  <a:schemeClr val="tx1"/>
                </a:solidFill>
              </a:rPr>
              <a:t>Spasi</a:t>
            </a:r>
            <a:r>
              <a:rPr lang="en-US" sz="2400" dirty="0">
                <a:solidFill>
                  <a:schemeClr val="tx1"/>
                </a:solidFill>
              </a:rPr>
              <a:t> </a:t>
            </a:r>
            <a:r>
              <a:rPr lang="en-US" sz="2400" dirty="0" err="1">
                <a:solidFill>
                  <a:schemeClr val="tx1"/>
                </a:solidFill>
              </a:rPr>
              <a:t>Kata</a:t>
            </a:r>
            <a:r>
              <a:rPr lang="en-US" sz="2400" dirty="0">
                <a:solidFill>
                  <a:schemeClr val="tx1"/>
                </a:solidFill>
              </a:rPr>
              <a:t>, Hyphenation, </a:t>
            </a:r>
            <a:r>
              <a:rPr lang="en-US" sz="2400" dirty="0" err="1">
                <a:solidFill>
                  <a:schemeClr val="tx1"/>
                </a:solidFill>
              </a:rPr>
              <a:t>dan</a:t>
            </a:r>
            <a:r>
              <a:rPr lang="en-US" sz="2400" dirty="0">
                <a:solidFill>
                  <a:schemeClr val="tx1"/>
                </a:solidFill>
              </a:rPr>
              <a:t> Justification</a:t>
            </a:r>
          </a:p>
          <a:p>
            <a:pPr marL="0" lvl="1" indent="0">
              <a:buNone/>
            </a:pPr>
            <a:r>
              <a:rPr lang="en-US" sz="2400" dirty="0">
                <a:solidFill>
                  <a:schemeClr val="tx1"/>
                </a:solidFill>
              </a:rPr>
              <a:t>Leading, Indents, </a:t>
            </a:r>
            <a:r>
              <a:rPr lang="en-US" sz="2400" dirty="0" err="1">
                <a:solidFill>
                  <a:schemeClr val="tx1"/>
                </a:solidFill>
              </a:rPr>
              <a:t>dan</a:t>
            </a:r>
            <a:r>
              <a:rPr lang="en-US" sz="2400" dirty="0">
                <a:solidFill>
                  <a:schemeClr val="tx1"/>
                </a:solidFill>
              </a:rPr>
              <a:t> Index</a:t>
            </a:r>
          </a:p>
          <a:p>
            <a:pPr marL="0" lvl="1" indent="0">
              <a:buNone/>
            </a:pPr>
            <a:r>
              <a:rPr lang="en-US" sz="2400" dirty="0" err="1">
                <a:solidFill>
                  <a:schemeClr val="tx1"/>
                </a:solidFill>
              </a:rPr>
              <a:t>Ukuran</a:t>
            </a:r>
            <a:r>
              <a:rPr lang="en-US" sz="2400" dirty="0">
                <a:solidFill>
                  <a:schemeClr val="tx1"/>
                </a:solidFill>
              </a:rPr>
              <a:t> </a:t>
            </a:r>
            <a:r>
              <a:rPr lang="en-US" sz="2400" dirty="0" err="1">
                <a:solidFill>
                  <a:schemeClr val="tx1"/>
                </a:solidFill>
              </a:rPr>
              <a:t>Tipe</a:t>
            </a:r>
            <a:r>
              <a:rPr lang="en-US" sz="2400" dirty="0">
                <a:solidFill>
                  <a:schemeClr val="tx1"/>
                </a:solidFill>
              </a:rPr>
              <a:t> </a:t>
            </a:r>
            <a:r>
              <a:rPr lang="en-US" sz="2400" dirty="0" err="1">
                <a:solidFill>
                  <a:schemeClr val="tx1"/>
                </a:solidFill>
              </a:rPr>
              <a:t>Huruf</a:t>
            </a:r>
            <a:endParaRPr lang="en-US" sz="2400" dirty="0">
              <a:solidFill>
                <a:schemeClr val="tx1"/>
              </a:solidFill>
            </a:endParaRPr>
          </a:p>
          <a:p>
            <a:pPr marL="0" lvl="1" indent="0">
              <a:buNone/>
            </a:pPr>
            <a:r>
              <a:rPr lang="en-US" sz="2400" dirty="0" err="1">
                <a:solidFill>
                  <a:schemeClr val="tx1"/>
                </a:solidFill>
              </a:rPr>
              <a:t>Perbedaan</a:t>
            </a:r>
            <a:r>
              <a:rPr lang="en-US" sz="2400" dirty="0">
                <a:solidFill>
                  <a:schemeClr val="tx1"/>
                </a:solidFill>
              </a:rPr>
              <a:t> </a:t>
            </a:r>
            <a:r>
              <a:rPr lang="en-US" sz="2400" dirty="0" err="1">
                <a:solidFill>
                  <a:schemeClr val="tx1"/>
                </a:solidFill>
              </a:rPr>
              <a:t>Tipe</a:t>
            </a:r>
            <a:r>
              <a:rPr lang="en-US" sz="2400" dirty="0">
                <a:solidFill>
                  <a:schemeClr val="tx1"/>
                </a:solidFill>
              </a:rPr>
              <a:t> Display </a:t>
            </a:r>
            <a:r>
              <a:rPr lang="en-US" sz="2400" dirty="0" err="1">
                <a:solidFill>
                  <a:schemeClr val="tx1"/>
                </a:solidFill>
              </a:rPr>
              <a:t>dan</a:t>
            </a:r>
            <a:r>
              <a:rPr lang="en-US" sz="2400" dirty="0">
                <a:solidFill>
                  <a:schemeClr val="tx1"/>
                </a:solidFill>
              </a:rPr>
              <a:t> </a:t>
            </a:r>
            <a:r>
              <a:rPr lang="en-US" sz="2400" dirty="0" err="1">
                <a:solidFill>
                  <a:schemeClr val="tx1"/>
                </a:solidFill>
              </a:rPr>
              <a:t>Tipe</a:t>
            </a:r>
            <a:r>
              <a:rPr lang="en-US" sz="2400" dirty="0">
                <a:solidFill>
                  <a:schemeClr val="tx1"/>
                </a:solidFill>
              </a:rPr>
              <a:t> </a:t>
            </a:r>
            <a:r>
              <a:rPr lang="en-US" sz="2400" dirty="0" err="1">
                <a:solidFill>
                  <a:schemeClr val="tx1"/>
                </a:solidFill>
              </a:rPr>
              <a:t>Cetak</a:t>
            </a:r>
            <a:endParaRPr lang="en-US" sz="2400" dirty="0">
              <a:solidFill>
                <a:schemeClr val="tx1"/>
              </a:solidFill>
            </a:endParaRPr>
          </a:p>
          <a:p>
            <a:pPr marL="0" lvl="1" indent="0">
              <a:buNone/>
            </a:pPr>
            <a:r>
              <a:rPr lang="en-US" sz="2400" dirty="0">
                <a:solidFill>
                  <a:schemeClr val="tx1"/>
                </a:solidFill>
              </a:rPr>
              <a:t>Wrap </a:t>
            </a:r>
            <a:r>
              <a:rPr lang="en-US" sz="2400" dirty="0" err="1">
                <a:solidFill>
                  <a:schemeClr val="tx1"/>
                </a:solidFill>
              </a:rPr>
              <a:t>dan</a:t>
            </a:r>
            <a:r>
              <a:rPr lang="en-US" sz="2400" dirty="0">
                <a:solidFill>
                  <a:schemeClr val="tx1"/>
                </a:solidFill>
              </a:rPr>
              <a:t> </a:t>
            </a:r>
            <a:r>
              <a:rPr lang="en-US" sz="2400" dirty="0" err="1">
                <a:solidFill>
                  <a:schemeClr val="tx1"/>
                </a:solidFill>
              </a:rPr>
              <a:t>Rundaround</a:t>
            </a:r>
            <a:endParaRPr lang="en-US" sz="2400" dirty="0">
              <a:solidFill>
                <a:schemeClr val="tx1"/>
              </a:solidFill>
            </a:endParaRPr>
          </a:p>
          <a:p>
            <a:pPr>
              <a:buNone/>
            </a:pP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Penulisan</a:t>
            </a:r>
            <a:r>
              <a:rPr lang="en-US" dirty="0"/>
              <a:t> </a:t>
            </a:r>
            <a:r>
              <a:rPr lang="en-US" dirty="0" err="1"/>
              <a:t>deskripsi</a:t>
            </a:r>
            <a:r>
              <a:rPr lang="en-US" dirty="0"/>
              <a:t> </a:t>
            </a:r>
            <a:r>
              <a:rPr lang="en-US" dirty="0" err="1"/>
              <a:t>tatap</a:t>
            </a:r>
            <a:r>
              <a:rPr lang="en-US" dirty="0"/>
              <a:t> </a:t>
            </a:r>
            <a:r>
              <a:rPr lang="en-US" dirty="0" err="1"/>
              <a:t>muka</a:t>
            </a:r>
            <a:r>
              <a:rPr lang="en-US" dirty="0"/>
              <a:t> – mode 1 (</a:t>
            </a:r>
            <a:r>
              <a:rPr lang="en-US" dirty="0" err="1"/>
              <a:t>tanpa</a:t>
            </a:r>
            <a:r>
              <a:rPr lang="en-US" dirty="0"/>
              <a:t> Enter)</a:t>
            </a:r>
          </a:p>
        </p:txBody>
      </p:sp>
      <p:sp>
        <p:nvSpPr>
          <p:cNvPr id="3" name="Content Placeholder 2"/>
          <p:cNvSpPr>
            <a:spLocks noGrp="1"/>
          </p:cNvSpPr>
          <p:nvPr>
            <p:ph idx="1"/>
          </p:nvPr>
        </p:nvSpPr>
        <p:spPr/>
        <p:txBody>
          <a:bodyPr>
            <a:normAutofit/>
          </a:bodyPr>
          <a:lstStyle/>
          <a:p>
            <a:pPr marL="0" indent="0">
              <a:buNone/>
            </a:pPr>
            <a:r>
              <a:rPr lang="en-US" sz="2400" u="sng" dirty="0" err="1"/>
              <a:t>Contoh</a:t>
            </a:r>
            <a:r>
              <a:rPr lang="en-US" sz="2400" u="sng" dirty="0"/>
              <a:t> 2 (36 </a:t>
            </a:r>
            <a:r>
              <a:rPr lang="en-US" sz="2400" u="sng" dirty="0" err="1"/>
              <a:t>kata</a:t>
            </a:r>
            <a:r>
              <a:rPr lang="en-US" sz="2400" u="sng" dirty="0"/>
              <a:t>):</a:t>
            </a:r>
          </a:p>
          <a:p>
            <a:pPr marL="0" indent="0">
              <a:buNone/>
            </a:pPr>
            <a:r>
              <a:rPr lang="en-US" sz="2400" dirty="0" err="1"/>
              <a:t>Kata</a:t>
            </a:r>
            <a:r>
              <a:rPr lang="en-US" sz="2400" dirty="0"/>
              <a:t> </a:t>
            </a:r>
            <a:r>
              <a:rPr lang="en-US" sz="2400" dirty="0" err="1"/>
              <a:t>dan</a:t>
            </a:r>
            <a:r>
              <a:rPr lang="en-US" sz="2400" dirty="0"/>
              <a:t> </a:t>
            </a:r>
            <a:r>
              <a:rPr lang="en-US" sz="2400" dirty="0" err="1"/>
              <a:t>Paragraf</a:t>
            </a:r>
            <a:r>
              <a:rPr lang="en-US" sz="2400" dirty="0"/>
              <a:t> </a:t>
            </a:r>
            <a:r>
              <a:rPr lang="en-US" sz="2400" dirty="0" err="1"/>
              <a:t>dalam</a:t>
            </a:r>
            <a:r>
              <a:rPr lang="en-US" sz="2400" dirty="0"/>
              <a:t> </a:t>
            </a:r>
            <a:r>
              <a:rPr lang="en-US" sz="2400" dirty="0" err="1"/>
              <a:t>Tipografi</a:t>
            </a:r>
            <a:r>
              <a:rPr lang="en-US" sz="2400" dirty="0"/>
              <a:t>: </a:t>
            </a:r>
            <a:r>
              <a:rPr lang="en-US" sz="2400" dirty="0" err="1"/>
              <a:t>Perhitungan</a:t>
            </a:r>
            <a:r>
              <a:rPr lang="en-US" sz="2400" dirty="0"/>
              <a:t> </a:t>
            </a:r>
            <a:r>
              <a:rPr lang="en-US" sz="2400" dirty="0" err="1"/>
              <a:t>Panjang</a:t>
            </a:r>
            <a:r>
              <a:rPr lang="en-US" sz="2400" dirty="0"/>
              <a:t> </a:t>
            </a:r>
            <a:r>
              <a:rPr lang="en-US" sz="2400" dirty="0" err="1"/>
              <a:t>Baris</a:t>
            </a:r>
            <a:r>
              <a:rPr lang="en-US" sz="2400" dirty="0"/>
              <a:t> </a:t>
            </a:r>
            <a:r>
              <a:rPr lang="en-US" sz="2400" dirty="0" err="1"/>
              <a:t>untuk</a:t>
            </a:r>
            <a:r>
              <a:rPr lang="en-US" sz="2400" dirty="0"/>
              <a:t> </a:t>
            </a:r>
            <a:r>
              <a:rPr lang="en-US" sz="2400" dirty="0" err="1"/>
              <a:t>Teks</a:t>
            </a:r>
            <a:r>
              <a:rPr lang="en-US" sz="2400" dirty="0"/>
              <a:t>; Kerning </a:t>
            </a:r>
            <a:r>
              <a:rPr lang="en-US" sz="2400" dirty="0" err="1"/>
              <a:t>dan</a:t>
            </a:r>
            <a:r>
              <a:rPr lang="en-US" sz="2400" dirty="0"/>
              <a:t> </a:t>
            </a:r>
            <a:r>
              <a:rPr lang="en-US" sz="2400" dirty="0" err="1"/>
              <a:t>Spasi</a:t>
            </a:r>
            <a:r>
              <a:rPr lang="en-US" sz="2400" dirty="0"/>
              <a:t> </a:t>
            </a:r>
            <a:r>
              <a:rPr lang="en-US" sz="2400" dirty="0" err="1"/>
              <a:t>Huruf</a:t>
            </a:r>
            <a:r>
              <a:rPr lang="en-US" sz="2400" dirty="0">
                <a:solidFill>
                  <a:schemeClr val="tx1"/>
                </a:solidFill>
              </a:rPr>
              <a:t>; Alignment; </a:t>
            </a:r>
            <a:r>
              <a:rPr lang="en-US" sz="2400" dirty="0" err="1">
                <a:solidFill>
                  <a:schemeClr val="tx1"/>
                </a:solidFill>
              </a:rPr>
              <a:t>Spasi</a:t>
            </a:r>
            <a:r>
              <a:rPr lang="en-US" sz="2400" dirty="0">
                <a:solidFill>
                  <a:schemeClr val="tx1"/>
                </a:solidFill>
              </a:rPr>
              <a:t> </a:t>
            </a:r>
            <a:r>
              <a:rPr lang="en-US" sz="2400" dirty="0" err="1">
                <a:solidFill>
                  <a:schemeClr val="tx1"/>
                </a:solidFill>
              </a:rPr>
              <a:t>Kata</a:t>
            </a:r>
            <a:r>
              <a:rPr lang="en-US" sz="2400" dirty="0">
                <a:solidFill>
                  <a:schemeClr val="tx1"/>
                </a:solidFill>
              </a:rPr>
              <a:t>, Hyphenation, </a:t>
            </a:r>
            <a:r>
              <a:rPr lang="en-US" sz="2400" dirty="0" err="1">
                <a:solidFill>
                  <a:schemeClr val="tx1"/>
                </a:solidFill>
              </a:rPr>
              <a:t>dan</a:t>
            </a:r>
            <a:r>
              <a:rPr lang="en-US" sz="2400" dirty="0">
                <a:solidFill>
                  <a:schemeClr val="tx1"/>
                </a:solidFill>
              </a:rPr>
              <a:t> Justification; Leading, Indents, </a:t>
            </a:r>
            <a:r>
              <a:rPr lang="en-US" sz="2400" dirty="0" err="1">
                <a:solidFill>
                  <a:schemeClr val="tx1"/>
                </a:solidFill>
              </a:rPr>
              <a:t>dan</a:t>
            </a:r>
            <a:r>
              <a:rPr lang="en-US" sz="2400" dirty="0">
                <a:solidFill>
                  <a:schemeClr val="tx1"/>
                </a:solidFill>
              </a:rPr>
              <a:t> Index; </a:t>
            </a:r>
            <a:r>
              <a:rPr lang="en-US" sz="2400" dirty="0" err="1">
                <a:solidFill>
                  <a:schemeClr val="tx1"/>
                </a:solidFill>
              </a:rPr>
              <a:t>Ukuran</a:t>
            </a:r>
            <a:r>
              <a:rPr lang="en-US" sz="2400" dirty="0">
                <a:solidFill>
                  <a:schemeClr val="tx1"/>
                </a:solidFill>
              </a:rPr>
              <a:t> </a:t>
            </a:r>
            <a:r>
              <a:rPr lang="en-US" sz="2400" dirty="0" err="1">
                <a:solidFill>
                  <a:schemeClr val="tx1"/>
                </a:solidFill>
              </a:rPr>
              <a:t>Tipe</a:t>
            </a:r>
            <a:r>
              <a:rPr lang="en-US" sz="2400" dirty="0">
                <a:solidFill>
                  <a:schemeClr val="tx1"/>
                </a:solidFill>
              </a:rPr>
              <a:t> </a:t>
            </a:r>
            <a:r>
              <a:rPr lang="en-US" sz="2400" dirty="0" err="1">
                <a:solidFill>
                  <a:schemeClr val="tx1"/>
                </a:solidFill>
              </a:rPr>
              <a:t>Huruf</a:t>
            </a:r>
            <a:r>
              <a:rPr lang="en-US" sz="2400" dirty="0">
                <a:solidFill>
                  <a:schemeClr val="tx1"/>
                </a:solidFill>
              </a:rPr>
              <a:t>; </a:t>
            </a:r>
            <a:r>
              <a:rPr lang="en-US" sz="2400" dirty="0" err="1">
                <a:solidFill>
                  <a:schemeClr val="tx1"/>
                </a:solidFill>
              </a:rPr>
              <a:t>Perbedaan</a:t>
            </a:r>
            <a:r>
              <a:rPr lang="en-US" sz="2400" dirty="0">
                <a:solidFill>
                  <a:schemeClr val="tx1"/>
                </a:solidFill>
              </a:rPr>
              <a:t> </a:t>
            </a:r>
            <a:r>
              <a:rPr lang="en-US" sz="2400" dirty="0" err="1">
                <a:solidFill>
                  <a:schemeClr val="tx1"/>
                </a:solidFill>
              </a:rPr>
              <a:t>Tipe</a:t>
            </a:r>
            <a:r>
              <a:rPr lang="en-US" sz="2400" dirty="0">
                <a:solidFill>
                  <a:schemeClr val="tx1"/>
                </a:solidFill>
              </a:rPr>
              <a:t> Display </a:t>
            </a:r>
            <a:r>
              <a:rPr lang="en-US" sz="2400" dirty="0" err="1">
                <a:solidFill>
                  <a:schemeClr val="tx1"/>
                </a:solidFill>
              </a:rPr>
              <a:t>dan</a:t>
            </a:r>
            <a:r>
              <a:rPr lang="en-US" sz="2400" dirty="0">
                <a:solidFill>
                  <a:schemeClr val="tx1"/>
                </a:solidFill>
              </a:rPr>
              <a:t> </a:t>
            </a:r>
            <a:r>
              <a:rPr lang="en-US" sz="2400" dirty="0" err="1">
                <a:solidFill>
                  <a:schemeClr val="tx1"/>
                </a:solidFill>
              </a:rPr>
              <a:t>Tipe</a:t>
            </a:r>
            <a:r>
              <a:rPr lang="en-US" sz="2400" dirty="0">
                <a:solidFill>
                  <a:schemeClr val="tx1"/>
                </a:solidFill>
              </a:rPr>
              <a:t> </a:t>
            </a:r>
            <a:r>
              <a:rPr lang="en-US" sz="2400" dirty="0" err="1">
                <a:solidFill>
                  <a:schemeClr val="tx1"/>
                </a:solidFill>
              </a:rPr>
              <a:t>Cetak</a:t>
            </a:r>
            <a:r>
              <a:rPr lang="en-US" sz="2400" dirty="0">
                <a:solidFill>
                  <a:schemeClr val="tx1"/>
                </a:solidFill>
              </a:rPr>
              <a:t>; Wrap </a:t>
            </a:r>
            <a:r>
              <a:rPr lang="en-US" sz="2400" dirty="0" err="1">
                <a:solidFill>
                  <a:schemeClr val="tx1"/>
                </a:solidFill>
              </a:rPr>
              <a:t>dan</a:t>
            </a:r>
            <a:r>
              <a:rPr lang="en-US" sz="2400" dirty="0">
                <a:solidFill>
                  <a:schemeClr val="tx1"/>
                </a:solidFill>
              </a:rPr>
              <a:t> </a:t>
            </a:r>
            <a:r>
              <a:rPr lang="en-US" sz="2400" dirty="0" err="1">
                <a:solidFill>
                  <a:schemeClr val="tx1"/>
                </a:solidFill>
              </a:rPr>
              <a:t>Rundaround</a:t>
            </a:r>
            <a:endParaRPr lang="en-US" sz="2400" dirty="0">
              <a:solidFill>
                <a:schemeClr val="tx1"/>
              </a:solidFill>
            </a:endParaRPr>
          </a:p>
          <a:p>
            <a:pPr>
              <a:buNone/>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Penulisan</a:t>
            </a:r>
            <a:r>
              <a:rPr lang="en-US" dirty="0"/>
              <a:t> </a:t>
            </a:r>
            <a:r>
              <a:rPr lang="en-US" dirty="0" err="1"/>
              <a:t>deskripsi</a:t>
            </a:r>
            <a:r>
              <a:rPr lang="en-US" dirty="0"/>
              <a:t> </a:t>
            </a:r>
            <a:r>
              <a:rPr lang="en-US" dirty="0" err="1"/>
              <a:t>tatap</a:t>
            </a:r>
            <a:r>
              <a:rPr lang="en-US" dirty="0"/>
              <a:t> </a:t>
            </a:r>
            <a:r>
              <a:rPr lang="en-US" dirty="0" err="1"/>
              <a:t>muka</a:t>
            </a:r>
            <a:r>
              <a:rPr lang="en-US" dirty="0"/>
              <a:t> – mode 1 (</a:t>
            </a:r>
            <a:r>
              <a:rPr lang="en-US" dirty="0" err="1"/>
              <a:t>Dengan</a:t>
            </a:r>
            <a:r>
              <a:rPr lang="en-US" dirty="0"/>
              <a:t> Enter)</a:t>
            </a:r>
          </a:p>
        </p:txBody>
      </p:sp>
      <p:sp>
        <p:nvSpPr>
          <p:cNvPr id="3" name="Content Placeholder 2"/>
          <p:cNvSpPr>
            <a:spLocks noGrp="1"/>
          </p:cNvSpPr>
          <p:nvPr>
            <p:ph idx="1"/>
          </p:nvPr>
        </p:nvSpPr>
        <p:spPr/>
        <p:txBody>
          <a:bodyPr>
            <a:noAutofit/>
          </a:bodyPr>
          <a:lstStyle/>
          <a:p>
            <a:pPr>
              <a:buNone/>
            </a:pPr>
            <a:r>
              <a:rPr lang="en-US" sz="2100" u="sng" dirty="0" err="1"/>
              <a:t>Contoh</a:t>
            </a:r>
            <a:r>
              <a:rPr lang="en-US" sz="2100" u="sng" dirty="0"/>
              <a:t> 3 (34 </a:t>
            </a:r>
            <a:r>
              <a:rPr lang="en-US" sz="2100" u="sng" dirty="0" err="1"/>
              <a:t>kata</a:t>
            </a:r>
            <a:r>
              <a:rPr lang="en-US" sz="2100" u="sng" dirty="0"/>
              <a:t>):</a:t>
            </a:r>
          </a:p>
          <a:p>
            <a:pPr>
              <a:buNone/>
            </a:pPr>
            <a:r>
              <a:rPr lang="en-US" sz="2100" dirty="0" err="1"/>
              <a:t>Matriks</a:t>
            </a:r>
            <a:r>
              <a:rPr lang="en-US" sz="2100" dirty="0"/>
              <a:t>:</a:t>
            </a:r>
          </a:p>
          <a:p>
            <a:pPr>
              <a:buNone/>
            </a:pPr>
            <a:r>
              <a:rPr lang="en-US" sz="2100" dirty="0" err="1"/>
              <a:t>Beberapa</a:t>
            </a:r>
            <a:r>
              <a:rPr lang="en-US" sz="2100" dirty="0"/>
              <a:t> </a:t>
            </a:r>
            <a:r>
              <a:rPr lang="en-US" sz="2100" dirty="0" err="1"/>
              <a:t>Operasi</a:t>
            </a:r>
            <a:r>
              <a:rPr lang="en-US" sz="2100" dirty="0"/>
              <a:t> </a:t>
            </a:r>
            <a:r>
              <a:rPr lang="en-US" sz="2100" dirty="0" err="1"/>
              <a:t>Dasar</a:t>
            </a:r>
            <a:r>
              <a:rPr lang="en-US" sz="2100" dirty="0"/>
              <a:t> </a:t>
            </a:r>
            <a:r>
              <a:rPr lang="en-US" sz="2100" dirty="0" err="1"/>
              <a:t>Matriks</a:t>
            </a:r>
            <a:endParaRPr lang="en-US" sz="2100" dirty="0"/>
          </a:p>
          <a:p>
            <a:pPr>
              <a:buNone/>
            </a:pPr>
            <a:r>
              <a:rPr lang="en-US" sz="2100" dirty="0" err="1"/>
              <a:t>Beberapa</a:t>
            </a:r>
            <a:r>
              <a:rPr lang="en-US" sz="2100" dirty="0"/>
              <a:t> </a:t>
            </a:r>
            <a:r>
              <a:rPr lang="en-US" sz="2100" dirty="0" err="1"/>
              <a:t>Bentuk</a:t>
            </a:r>
            <a:r>
              <a:rPr lang="en-US" sz="2100" dirty="0"/>
              <a:t> </a:t>
            </a:r>
            <a:r>
              <a:rPr lang="en-US" sz="2100" dirty="0" err="1"/>
              <a:t>Khusus</a:t>
            </a:r>
            <a:r>
              <a:rPr lang="en-US" sz="2100" dirty="0"/>
              <a:t> </a:t>
            </a:r>
            <a:r>
              <a:rPr lang="en-US" sz="2100" dirty="0" err="1"/>
              <a:t>Matriks</a:t>
            </a:r>
            <a:endParaRPr lang="en-US" sz="2100" dirty="0"/>
          </a:p>
          <a:p>
            <a:pPr>
              <a:buNone/>
            </a:pPr>
            <a:r>
              <a:rPr lang="en-US" sz="2100" dirty="0" err="1"/>
              <a:t>Determinan</a:t>
            </a:r>
            <a:r>
              <a:rPr lang="en-US" sz="2100" dirty="0"/>
              <a:t> </a:t>
            </a:r>
            <a:r>
              <a:rPr lang="en-US" sz="2100" dirty="0" err="1"/>
              <a:t>Matriks</a:t>
            </a:r>
            <a:endParaRPr lang="en-US" sz="2100" dirty="0"/>
          </a:p>
          <a:p>
            <a:pPr>
              <a:buNone/>
            </a:pPr>
            <a:r>
              <a:rPr lang="en-US" sz="2100" dirty="0"/>
              <a:t>Minor </a:t>
            </a:r>
            <a:r>
              <a:rPr lang="en-US" sz="2100" dirty="0" err="1"/>
              <a:t>dan</a:t>
            </a:r>
            <a:r>
              <a:rPr lang="en-US" sz="2100" dirty="0"/>
              <a:t> </a:t>
            </a:r>
            <a:r>
              <a:rPr lang="en-US" sz="2100" dirty="0" err="1"/>
              <a:t>Cofaktor</a:t>
            </a:r>
            <a:r>
              <a:rPr lang="en-US" sz="2100" dirty="0"/>
              <a:t> </a:t>
            </a:r>
            <a:r>
              <a:rPr lang="en-US" sz="2100" dirty="0" err="1"/>
              <a:t>Matriks</a:t>
            </a:r>
            <a:endParaRPr lang="en-US" sz="2100" dirty="0"/>
          </a:p>
          <a:p>
            <a:pPr>
              <a:buNone/>
            </a:pPr>
            <a:r>
              <a:rPr lang="en-US" sz="2100" dirty="0" err="1"/>
              <a:t>Aturan</a:t>
            </a:r>
            <a:r>
              <a:rPr lang="en-US" sz="2100" dirty="0"/>
              <a:t> Cramer</a:t>
            </a:r>
          </a:p>
          <a:p>
            <a:pPr>
              <a:buNone/>
            </a:pPr>
            <a:r>
              <a:rPr lang="en-US" sz="2100" dirty="0" err="1"/>
              <a:t>Eliminasi</a:t>
            </a:r>
            <a:r>
              <a:rPr lang="en-US" sz="2100" dirty="0"/>
              <a:t> Gauss</a:t>
            </a:r>
          </a:p>
          <a:p>
            <a:pPr>
              <a:buNone/>
            </a:pPr>
            <a:r>
              <a:rPr lang="en-US" sz="2100" dirty="0" err="1"/>
              <a:t>Adjoint</a:t>
            </a:r>
            <a:r>
              <a:rPr lang="en-US" sz="2100" dirty="0"/>
              <a:t> </a:t>
            </a:r>
            <a:r>
              <a:rPr lang="en-US" sz="2100" dirty="0" err="1"/>
              <a:t>dari</a:t>
            </a:r>
            <a:r>
              <a:rPr lang="en-US" sz="2100" dirty="0"/>
              <a:t> </a:t>
            </a:r>
            <a:r>
              <a:rPr lang="en-US" sz="2100" dirty="0" err="1"/>
              <a:t>Matriks</a:t>
            </a:r>
            <a:r>
              <a:rPr lang="en-US" sz="2100" dirty="0"/>
              <a:t>	</a:t>
            </a:r>
          </a:p>
          <a:p>
            <a:pPr>
              <a:buNone/>
            </a:pPr>
            <a:r>
              <a:rPr lang="en-US" sz="2100" dirty="0" err="1"/>
              <a:t>Matriks</a:t>
            </a:r>
            <a:r>
              <a:rPr lang="en-US" sz="2100" dirty="0"/>
              <a:t> Singular </a:t>
            </a:r>
            <a:r>
              <a:rPr lang="en-US" sz="2100" dirty="0" err="1"/>
              <a:t>dan</a:t>
            </a:r>
            <a:r>
              <a:rPr lang="en-US" sz="2100" dirty="0"/>
              <a:t> Non−Singular</a:t>
            </a:r>
          </a:p>
          <a:p>
            <a:pPr>
              <a:buNone/>
            </a:pPr>
            <a:r>
              <a:rPr lang="en-US" sz="2100" dirty="0"/>
              <a:t>Inverse </a:t>
            </a:r>
            <a:r>
              <a:rPr lang="en-US" sz="2100" dirty="0" err="1"/>
              <a:t>Matriks</a:t>
            </a:r>
            <a:endParaRPr lang="en-US" sz="2100" dirty="0"/>
          </a:p>
          <a:p>
            <a:pPr>
              <a:buNone/>
            </a:pPr>
            <a:r>
              <a:rPr lang="en-US" sz="2100" dirty="0" err="1"/>
              <a:t>Penyelesaian</a:t>
            </a:r>
            <a:r>
              <a:rPr lang="en-US" sz="2100" dirty="0"/>
              <a:t> </a:t>
            </a:r>
            <a:r>
              <a:rPr lang="en-US" sz="2100" dirty="0" err="1"/>
              <a:t>Persamaan</a:t>
            </a:r>
            <a:r>
              <a:rPr lang="en-US" sz="2100" dirty="0"/>
              <a:t> Linear </a:t>
            </a:r>
            <a:r>
              <a:rPr lang="en-US" sz="2100" dirty="0" err="1"/>
              <a:t>Simultan</a:t>
            </a:r>
            <a:r>
              <a:rPr lang="en-US" sz="2100" dirty="0"/>
              <a:t> </a:t>
            </a:r>
            <a:r>
              <a:rPr lang="en-US" sz="2100" dirty="0" err="1"/>
              <a:t>dengan</a:t>
            </a:r>
            <a:r>
              <a:rPr lang="en-US" sz="2100" dirty="0"/>
              <a:t> </a:t>
            </a:r>
            <a:r>
              <a:rPr lang="en-US" sz="2100" dirty="0" err="1"/>
              <a:t>Matriks</a:t>
            </a:r>
            <a:endParaRPr lang="en-US" sz="2100" dirty="0">
              <a:solidFill>
                <a:schemeClr val="tx1"/>
              </a:solidFill>
            </a:endParaRPr>
          </a:p>
          <a:p>
            <a:endParaRPr lang="en-US" sz="21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Penulisan</a:t>
            </a:r>
            <a:r>
              <a:rPr lang="en-US" dirty="0"/>
              <a:t> </a:t>
            </a:r>
            <a:r>
              <a:rPr lang="en-US" dirty="0" err="1"/>
              <a:t>deskripsi</a:t>
            </a:r>
            <a:r>
              <a:rPr lang="en-US" dirty="0"/>
              <a:t> </a:t>
            </a:r>
            <a:r>
              <a:rPr lang="en-US" dirty="0" err="1"/>
              <a:t>tatap</a:t>
            </a:r>
            <a:r>
              <a:rPr lang="en-US" dirty="0"/>
              <a:t> </a:t>
            </a:r>
            <a:r>
              <a:rPr lang="en-US" dirty="0" err="1"/>
              <a:t>muka</a:t>
            </a:r>
            <a:r>
              <a:rPr lang="en-US" dirty="0"/>
              <a:t> – mode 1 (</a:t>
            </a:r>
            <a:r>
              <a:rPr lang="en-US" dirty="0" err="1"/>
              <a:t>Tanpa</a:t>
            </a:r>
            <a:r>
              <a:rPr lang="en-US" dirty="0"/>
              <a:t> Enter)</a:t>
            </a:r>
          </a:p>
        </p:txBody>
      </p:sp>
      <p:sp>
        <p:nvSpPr>
          <p:cNvPr id="3" name="Content Placeholder 2"/>
          <p:cNvSpPr>
            <a:spLocks noGrp="1"/>
          </p:cNvSpPr>
          <p:nvPr>
            <p:ph idx="1"/>
          </p:nvPr>
        </p:nvSpPr>
        <p:spPr/>
        <p:txBody>
          <a:bodyPr>
            <a:normAutofit/>
          </a:bodyPr>
          <a:lstStyle/>
          <a:p>
            <a:pPr marL="0" indent="0">
              <a:buNone/>
            </a:pPr>
            <a:r>
              <a:rPr lang="en-US" sz="2400" u="sng" dirty="0" err="1"/>
              <a:t>Contoh</a:t>
            </a:r>
            <a:r>
              <a:rPr lang="en-US" sz="2400" u="sng" dirty="0"/>
              <a:t> 4 (34 </a:t>
            </a:r>
            <a:r>
              <a:rPr lang="en-US" sz="2400" u="sng" dirty="0" err="1"/>
              <a:t>kata</a:t>
            </a:r>
            <a:r>
              <a:rPr lang="en-US" sz="2400" u="sng" dirty="0"/>
              <a:t>):</a:t>
            </a:r>
          </a:p>
          <a:p>
            <a:pPr marL="0" indent="0">
              <a:buNone/>
            </a:pPr>
            <a:r>
              <a:rPr lang="en-US" sz="2400" dirty="0" err="1"/>
              <a:t>Matriks</a:t>
            </a:r>
            <a:r>
              <a:rPr lang="en-US" sz="2400" dirty="0"/>
              <a:t>: </a:t>
            </a:r>
            <a:r>
              <a:rPr lang="en-US" sz="2400" dirty="0" err="1"/>
              <a:t>Beberapa</a:t>
            </a:r>
            <a:r>
              <a:rPr lang="en-US" sz="2400" dirty="0"/>
              <a:t> </a:t>
            </a:r>
            <a:r>
              <a:rPr lang="en-US" sz="2400" dirty="0" err="1"/>
              <a:t>Operasi</a:t>
            </a:r>
            <a:r>
              <a:rPr lang="en-US" sz="2400" dirty="0"/>
              <a:t> </a:t>
            </a:r>
            <a:r>
              <a:rPr lang="en-US" sz="2400" dirty="0" err="1"/>
              <a:t>Dasar</a:t>
            </a:r>
            <a:r>
              <a:rPr lang="en-US" sz="2400" dirty="0"/>
              <a:t> </a:t>
            </a:r>
            <a:r>
              <a:rPr lang="en-US" sz="2400" dirty="0" err="1"/>
              <a:t>Matriks</a:t>
            </a:r>
            <a:r>
              <a:rPr lang="en-US" sz="2400" dirty="0"/>
              <a:t>; </a:t>
            </a:r>
            <a:r>
              <a:rPr lang="en-US" sz="2400" dirty="0" err="1"/>
              <a:t>Beberapa</a:t>
            </a:r>
            <a:r>
              <a:rPr lang="en-US" sz="2400" dirty="0"/>
              <a:t> </a:t>
            </a:r>
            <a:r>
              <a:rPr lang="en-US" sz="2400" dirty="0" err="1"/>
              <a:t>Bentuk</a:t>
            </a:r>
            <a:r>
              <a:rPr lang="en-US" sz="2400" dirty="0"/>
              <a:t> </a:t>
            </a:r>
            <a:r>
              <a:rPr lang="en-US" sz="2400" dirty="0" err="1"/>
              <a:t>Khusus</a:t>
            </a:r>
            <a:r>
              <a:rPr lang="en-US" sz="2400" dirty="0"/>
              <a:t> </a:t>
            </a:r>
            <a:r>
              <a:rPr lang="en-US" sz="2400" dirty="0" err="1"/>
              <a:t>Matriks</a:t>
            </a:r>
            <a:r>
              <a:rPr lang="en-US" sz="2400" dirty="0"/>
              <a:t>; </a:t>
            </a:r>
            <a:r>
              <a:rPr lang="en-US" sz="2400" dirty="0" err="1"/>
              <a:t>Determinan</a:t>
            </a:r>
            <a:r>
              <a:rPr lang="en-US" sz="2400" dirty="0"/>
              <a:t> </a:t>
            </a:r>
            <a:r>
              <a:rPr lang="en-US" sz="2400" dirty="0" err="1"/>
              <a:t>Matriks</a:t>
            </a:r>
            <a:r>
              <a:rPr lang="en-US" sz="2400" dirty="0"/>
              <a:t>; Minor </a:t>
            </a:r>
            <a:r>
              <a:rPr lang="en-US" sz="2400" dirty="0" err="1"/>
              <a:t>dan</a:t>
            </a:r>
            <a:r>
              <a:rPr lang="en-US" sz="2400" dirty="0"/>
              <a:t> </a:t>
            </a:r>
            <a:r>
              <a:rPr lang="en-US" sz="2400" dirty="0" err="1"/>
              <a:t>Cofaktor</a:t>
            </a:r>
            <a:r>
              <a:rPr lang="en-US" sz="2400" dirty="0"/>
              <a:t> </a:t>
            </a:r>
            <a:r>
              <a:rPr lang="en-US" sz="2400" dirty="0" err="1"/>
              <a:t>Matriks</a:t>
            </a:r>
            <a:r>
              <a:rPr lang="en-US" sz="2400" dirty="0"/>
              <a:t>; </a:t>
            </a:r>
            <a:r>
              <a:rPr lang="en-US" sz="2400" dirty="0" err="1"/>
              <a:t>Aturan</a:t>
            </a:r>
            <a:r>
              <a:rPr lang="en-US" sz="2400" dirty="0"/>
              <a:t> Cramer; </a:t>
            </a:r>
            <a:r>
              <a:rPr lang="en-US" sz="2400" dirty="0" err="1"/>
              <a:t>Eliminasi</a:t>
            </a:r>
            <a:r>
              <a:rPr lang="en-US" sz="2400" dirty="0"/>
              <a:t> Gauss; </a:t>
            </a:r>
            <a:r>
              <a:rPr lang="en-US" sz="2400" dirty="0" err="1"/>
              <a:t>Adjoint</a:t>
            </a:r>
            <a:r>
              <a:rPr lang="en-US" sz="2400" dirty="0"/>
              <a:t> </a:t>
            </a:r>
            <a:r>
              <a:rPr lang="en-US" sz="2400" dirty="0" err="1"/>
              <a:t>dari</a:t>
            </a:r>
            <a:r>
              <a:rPr lang="en-US" sz="2400" dirty="0"/>
              <a:t> </a:t>
            </a:r>
            <a:r>
              <a:rPr lang="en-US" sz="2400" dirty="0" err="1"/>
              <a:t>Matriks</a:t>
            </a:r>
            <a:r>
              <a:rPr lang="en-US" sz="2400" dirty="0"/>
              <a:t>; </a:t>
            </a:r>
            <a:r>
              <a:rPr lang="en-US" sz="2400" dirty="0" err="1"/>
              <a:t>Matriks</a:t>
            </a:r>
            <a:r>
              <a:rPr lang="en-US" sz="2400" dirty="0"/>
              <a:t> Singular </a:t>
            </a:r>
            <a:r>
              <a:rPr lang="en-US" sz="2400" dirty="0" err="1"/>
              <a:t>dan</a:t>
            </a:r>
            <a:r>
              <a:rPr lang="en-US" sz="2400" dirty="0"/>
              <a:t> Non−Singular; Inverse </a:t>
            </a:r>
            <a:r>
              <a:rPr lang="en-US" sz="2400" dirty="0" err="1"/>
              <a:t>Matriks</a:t>
            </a:r>
            <a:r>
              <a:rPr lang="en-US" sz="2400" dirty="0"/>
              <a:t>; </a:t>
            </a:r>
            <a:r>
              <a:rPr lang="en-US" sz="2400" dirty="0" err="1"/>
              <a:t>Penyelesaian</a:t>
            </a:r>
            <a:r>
              <a:rPr lang="en-US" sz="2400" dirty="0"/>
              <a:t> </a:t>
            </a:r>
            <a:r>
              <a:rPr lang="en-US" sz="2400" dirty="0" err="1"/>
              <a:t>Persamaan</a:t>
            </a:r>
            <a:r>
              <a:rPr lang="en-US" sz="2400" dirty="0"/>
              <a:t> Linear </a:t>
            </a:r>
            <a:r>
              <a:rPr lang="en-US" sz="2400" dirty="0" err="1"/>
              <a:t>Simultan</a:t>
            </a:r>
            <a:r>
              <a:rPr lang="en-US" sz="2400" dirty="0"/>
              <a:t> </a:t>
            </a:r>
            <a:r>
              <a:rPr lang="en-US" sz="2400" dirty="0" err="1"/>
              <a:t>dengan</a:t>
            </a:r>
            <a:r>
              <a:rPr lang="en-US" sz="2400" dirty="0"/>
              <a:t> </a:t>
            </a:r>
            <a:r>
              <a:rPr lang="en-US" sz="2400" dirty="0" err="1"/>
              <a:t>Matriks</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Penulisan</a:t>
            </a:r>
            <a:r>
              <a:rPr lang="en-US" dirty="0"/>
              <a:t> </a:t>
            </a:r>
            <a:r>
              <a:rPr lang="en-US" dirty="0" err="1"/>
              <a:t>deskripsi</a:t>
            </a:r>
            <a:r>
              <a:rPr lang="en-US" dirty="0"/>
              <a:t> </a:t>
            </a:r>
            <a:r>
              <a:rPr lang="en-US" dirty="0" err="1"/>
              <a:t>tatap</a:t>
            </a:r>
            <a:r>
              <a:rPr lang="en-US" dirty="0"/>
              <a:t> </a:t>
            </a:r>
            <a:r>
              <a:rPr lang="en-US" dirty="0" err="1"/>
              <a:t>muka</a:t>
            </a:r>
            <a:r>
              <a:rPr lang="en-US" dirty="0"/>
              <a:t> – mode 1 (</a:t>
            </a:r>
            <a:r>
              <a:rPr lang="en-US" dirty="0" err="1"/>
              <a:t>Dengan</a:t>
            </a:r>
            <a:r>
              <a:rPr lang="en-US" dirty="0"/>
              <a:t> Enter)</a:t>
            </a:r>
          </a:p>
        </p:txBody>
      </p:sp>
      <p:sp>
        <p:nvSpPr>
          <p:cNvPr id="3" name="Content Placeholder 2"/>
          <p:cNvSpPr>
            <a:spLocks noGrp="1"/>
          </p:cNvSpPr>
          <p:nvPr>
            <p:ph idx="1"/>
          </p:nvPr>
        </p:nvSpPr>
        <p:spPr/>
        <p:txBody>
          <a:bodyPr>
            <a:normAutofit/>
          </a:bodyPr>
          <a:lstStyle/>
          <a:p>
            <a:pPr>
              <a:buNone/>
            </a:pPr>
            <a:r>
              <a:rPr lang="en-US" sz="2100" u="sng" dirty="0" err="1"/>
              <a:t>Contoh</a:t>
            </a:r>
            <a:r>
              <a:rPr lang="en-US" sz="2100" u="sng" dirty="0"/>
              <a:t> 5 (39 </a:t>
            </a:r>
            <a:r>
              <a:rPr lang="en-US" sz="2100" u="sng" dirty="0" err="1"/>
              <a:t>kata</a:t>
            </a:r>
            <a:r>
              <a:rPr lang="en-US" sz="2100" u="sng" dirty="0"/>
              <a:t>):</a:t>
            </a:r>
          </a:p>
          <a:p>
            <a:pPr>
              <a:buNone/>
            </a:pPr>
            <a:r>
              <a:rPr lang="en-US" sz="2100" dirty="0" err="1"/>
              <a:t>Menggambar</a:t>
            </a:r>
            <a:r>
              <a:rPr lang="en-US" sz="2100" dirty="0"/>
              <a:t> </a:t>
            </a:r>
            <a:r>
              <a:rPr lang="en-US" sz="2100" dirty="0" err="1"/>
              <a:t>Kepala</a:t>
            </a:r>
            <a:r>
              <a:rPr lang="en-US" sz="2100" dirty="0"/>
              <a:t> </a:t>
            </a:r>
            <a:r>
              <a:rPr lang="en-US" sz="2100" dirty="0" err="1"/>
              <a:t>dan</a:t>
            </a:r>
            <a:r>
              <a:rPr lang="en-US" sz="2100" dirty="0"/>
              <a:t> </a:t>
            </a:r>
            <a:r>
              <a:rPr lang="en-US" sz="2100" dirty="0" err="1"/>
              <a:t>Leher</a:t>
            </a:r>
            <a:r>
              <a:rPr lang="en-US" sz="2100" dirty="0"/>
              <a:t> (</a:t>
            </a:r>
            <a:r>
              <a:rPr lang="en-US" sz="2100" dirty="0" err="1"/>
              <a:t>Bagian</a:t>
            </a:r>
            <a:r>
              <a:rPr lang="en-US" sz="2100" dirty="0"/>
              <a:t> 1):</a:t>
            </a:r>
          </a:p>
          <a:p>
            <a:pPr>
              <a:buNone/>
            </a:pPr>
            <a:r>
              <a:rPr lang="en-US" sz="2100" dirty="0" err="1"/>
              <a:t>Konstruksi</a:t>
            </a:r>
            <a:r>
              <a:rPr lang="en-US" sz="2100" dirty="0"/>
              <a:t> </a:t>
            </a:r>
            <a:r>
              <a:rPr lang="en-US" sz="2100" dirty="0" err="1"/>
              <a:t>Tengkorak</a:t>
            </a:r>
            <a:r>
              <a:rPr lang="en-US" sz="2100" dirty="0"/>
              <a:t> </a:t>
            </a:r>
            <a:r>
              <a:rPr lang="en-US" sz="2100" dirty="0" err="1"/>
              <a:t>Kepala</a:t>
            </a:r>
            <a:endParaRPr lang="en-US" sz="2100" dirty="0"/>
          </a:p>
          <a:p>
            <a:pPr>
              <a:buNone/>
            </a:pPr>
            <a:r>
              <a:rPr lang="en-US" sz="2100" dirty="0" err="1"/>
              <a:t>Otot-otot</a:t>
            </a:r>
            <a:r>
              <a:rPr lang="en-US" sz="2100" dirty="0"/>
              <a:t> </a:t>
            </a:r>
            <a:r>
              <a:rPr lang="en-US" sz="2100" dirty="0" err="1"/>
              <a:t>Wajah</a:t>
            </a:r>
            <a:endParaRPr lang="en-US" sz="2100" dirty="0"/>
          </a:p>
          <a:p>
            <a:pPr>
              <a:buNone/>
            </a:pPr>
            <a:r>
              <a:rPr lang="en-US" sz="2100" dirty="0" err="1"/>
              <a:t>Menggambar</a:t>
            </a:r>
            <a:r>
              <a:rPr lang="en-US" sz="2100" dirty="0"/>
              <a:t> Mata</a:t>
            </a:r>
          </a:p>
          <a:p>
            <a:pPr marL="225425" indent="-225425">
              <a:buNone/>
            </a:pPr>
            <a:r>
              <a:rPr lang="en-US" sz="2100" dirty="0" err="1"/>
              <a:t>Perbedaan</a:t>
            </a:r>
            <a:r>
              <a:rPr lang="en-US" sz="2100" dirty="0"/>
              <a:t> </a:t>
            </a:r>
            <a:r>
              <a:rPr lang="en-US" sz="2100" dirty="0" err="1"/>
              <a:t>Khusus</a:t>
            </a:r>
            <a:r>
              <a:rPr lang="en-US" sz="2100" dirty="0"/>
              <a:t> </a:t>
            </a:r>
            <a:r>
              <a:rPr lang="en-US" sz="2100" dirty="0" err="1"/>
              <a:t>antara</a:t>
            </a:r>
            <a:r>
              <a:rPr lang="en-US" sz="2100" dirty="0"/>
              <a:t> Mata </a:t>
            </a:r>
            <a:r>
              <a:rPr lang="en-US" sz="2100" dirty="0" err="1"/>
              <a:t>Laki-laki</a:t>
            </a:r>
            <a:r>
              <a:rPr lang="en-US" sz="2100" dirty="0"/>
              <a:t> </a:t>
            </a:r>
            <a:r>
              <a:rPr lang="en-US" sz="2100" dirty="0" err="1"/>
              <a:t>dan</a:t>
            </a:r>
            <a:r>
              <a:rPr lang="en-US" sz="2100" dirty="0"/>
              <a:t> Mata </a:t>
            </a:r>
            <a:r>
              <a:rPr lang="en-US" sz="2100" dirty="0" err="1"/>
              <a:t>Perempuan</a:t>
            </a:r>
            <a:endParaRPr lang="en-US" sz="2100" dirty="0"/>
          </a:p>
          <a:p>
            <a:pPr>
              <a:buNone/>
            </a:pPr>
            <a:r>
              <a:rPr lang="en-US" sz="2100" dirty="0" err="1"/>
              <a:t>Ciri-ciri</a:t>
            </a:r>
            <a:r>
              <a:rPr lang="en-US" sz="2100" dirty="0"/>
              <a:t> </a:t>
            </a:r>
            <a:r>
              <a:rPr lang="en-US" sz="2100" dirty="0" err="1"/>
              <a:t>Khas</a:t>
            </a:r>
            <a:r>
              <a:rPr lang="en-US" sz="2100" dirty="0"/>
              <a:t> </a:t>
            </a:r>
            <a:r>
              <a:rPr lang="en-US" sz="2100" dirty="0" err="1"/>
              <a:t>pada</a:t>
            </a:r>
            <a:r>
              <a:rPr lang="en-US" sz="2100" dirty="0"/>
              <a:t> </a:t>
            </a:r>
            <a:r>
              <a:rPr lang="en-US" sz="2100" dirty="0" err="1"/>
              <a:t>Kepala</a:t>
            </a:r>
            <a:r>
              <a:rPr lang="en-US" sz="2100" dirty="0"/>
              <a:t> </a:t>
            </a:r>
            <a:r>
              <a:rPr lang="en-US" sz="2100" dirty="0" err="1"/>
              <a:t>Perempuan</a:t>
            </a:r>
            <a:endParaRPr lang="en-US" sz="2100" dirty="0"/>
          </a:p>
          <a:p>
            <a:pPr marL="225425" indent="-225425">
              <a:buNone/>
            </a:pPr>
            <a:r>
              <a:rPr lang="en-US" sz="2100" dirty="0" err="1"/>
              <a:t>Kajian</a:t>
            </a:r>
            <a:r>
              <a:rPr lang="en-US" sz="2100" dirty="0"/>
              <a:t> </a:t>
            </a:r>
            <a:r>
              <a:rPr lang="en-US" sz="2100" dirty="0" err="1"/>
              <a:t>pada</a:t>
            </a:r>
            <a:r>
              <a:rPr lang="en-US" sz="2100" dirty="0"/>
              <a:t> </a:t>
            </a:r>
            <a:r>
              <a:rPr lang="en-US" sz="2100" dirty="0" err="1"/>
              <a:t>Beberapa</a:t>
            </a:r>
            <a:r>
              <a:rPr lang="en-US" sz="2100" dirty="0"/>
              <a:t> </a:t>
            </a:r>
            <a:r>
              <a:rPr lang="en-US" sz="2100" dirty="0" err="1"/>
              <a:t>Gambar</a:t>
            </a:r>
            <a:r>
              <a:rPr lang="en-US" sz="2100" dirty="0"/>
              <a:t> Model </a:t>
            </a:r>
            <a:r>
              <a:rPr lang="en-US" sz="2100" dirty="0" err="1"/>
              <a:t>Perempuan</a:t>
            </a:r>
            <a:r>
              <a:rPr lang="en-US" sz="2100" dirty="0"/>
              <a:t>: Fantasy Princesses, Intense Beauty, Stylish Hip-Hop, </a:t>
            </a:r>
            <a:r>
              <a:rPr lang="en-US" sz="2100" dirty="0" err="1"/>
              <a:t>Supervillainess</a:t>
            </a:r>
            <a:endParaRPr lang="en-US" sz="2100" u="sng"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Penulisan</a:t>
            </a:r>
            <a:r>
              <a:rPr lang="en-US" dirty="0"/>
              <a:t> </a:t>
            </a:r>
            <a:r>
              <a:rPr lang="en-US" dirty="0" err="1"/>
              <a:t>deskripsi</a:t>
            </a:r>
            <a:r>
              <a:rPr lang="en-US" dirty="0"/>
              <a:t> </a:t>
            </a:r>
            <a:r>
              <a:rPr lang="en-US" dirty="0" err="1"/>
              <a:t>tatap</a:t>
            </a:r>
            <a:r>
              <a:rPr lang="en-US" dirty="0"/>
              <a:t> </a:t>
            </a:r>
            <a:r>
              <a:rPr lang="en-US" dirty="0" err="1"/>
              <a:t>muka</a:t>
            </a:r>
            <a:r>
              <a:rPr lang="en-US" dirty="0"/>
              <a:t> – mode 1 (</a:t>
            </a:r>
            <a:r>
              <a:rPr lang="en-US" dirty="0" err="1"/>
              <a:t>Tanpa</a:t>
            </a:r>
            <a:r>
              <a:rPr lang="en-US" dirty="0"/>
              <a:t> Enter)</a:t>
            </a:r>
          </a:p>
        </p:txBody>
      </p:sp>
      <p:sp>
        <p:nvSpPr>
          <p:cNvPr id="3" name="Content Placeholder 2"/>
          <p:cNvSpPr>
            <a:spLocks noGrp="1"/>
          </p:cNvSpPr>
          <p:nvPr>
            <p:ph idx="1"/>
          </p:nvPr>
        </p:nvSpPr>
        <p:spPr/>
        <p:txBody>
          <a:bodyPr>
            <a:normAutofit/>
          </a:bodyPr>
          <a:lstStyle/>
          <a:p>
            <a:pPr>
              <a:buNone/>
            </a:pPr>
            <a:r>
              <a:rPr lang="en-US" sz="2400" u="sng" dirty="0" err="1"/>
              <a:t>Contoh</a:t>
            </a:r>
            <a:r>
              <a:rPr lang="en-US" sz="2400" u="sng" dirty="0"/>
              <a:t> 6 (39 </a:t>
            </a:r>
            <a:r>
              <a:rPr lang="en-US" sz="2400" u="sng" dirty="0" err="1"/>
              <a:t>kata</a:t>
            </a:r>
            <a:r>
              <a:rPr lang="en-US" sz="2400" u="sng" dirty="0"/>
              <a:t>):</a:t>
            </a:r>
          </a:p>
          <a:p>
            <a:pPr marL="0" indent="0">
              <a:buNone/>
            </a:pPr>
            <a:r>
              <a:rPr lang="en-US" sz="2400" dirty="0" err="1"/>
              <a:t>Menggambar</a:t>
            </a:r>
            <a:r>
              <a:rPr lang="en-US" sz="2400" dirty="0"/>
              <a:t> </a:t>
            </a:r>
            <a:r>
              <a:rPr lang="en-US" sz="2400" dirty="0" err="1"/>
              <a:t>Kepala</a:t>
            </a:r>
            <a:r>
              <a:rPr lang="en-US" sz="2400" dirty="0"/>
              <a:t> </a:t>
            </a:r>
            <a:r>
              <a:rPr lang="en-US" sz="2400" dirty="0" err="1"/>
              <a:t>dan</a:t>
            </a:r>
            <a:r>
              <a:rPr lang="en-US" sz="2400" dirty="0"/>
              <a:t> </a:t>
            </a:r>
            <a:r>
              <a:rPr lang="en-US" sz="2400" dirty="0" err="1"/>
              <a:t>Leher</a:t>
            </a:r>
            <a:r>
              <a:rPr lang="en-US" sz="2400" dirty="0"/>
              <a:t> (</a:t>
            </a:r>
            <a:r>
              <a:rPr lang="en-US" sz="2400" dirty="0" err="1"/>
              <a:t>Bagian</a:t>
            </a:r>
            <a:r>
              <a:rPr lang="en-US" sz="2400" dirty="0"/>
              <a:t> 1): </a:t>
            </a:r>
            <a:r>
              <a:rPr lang="en-US" sz="2400" dirty="0" err="1"/>
              <a:t>Konstruksi</a:t>
            </a:r>
            <a:r>
              <a:rPr lang="en-US" sz="2400" dirty="0"/>
              <a:t> </a:t>
            </a:r>
            <a:r>
              <a:rPr lang="en-US" sz="2400" dirty="0" err="1"/>
              <a:t>Tengkorak</a:t>
            </a:r>
            <a:r>
              <a:rPr lang="en-US" sz="2400" dirty="0"/>
              <a:t> </a:t>
            </a:r>
            <a:r>
              <a:rPr lang="en-US" sz="2400" dirty="0" err="1"/>
              <a:t>Kepala</a:t>
            </a:r>
            <a:r>
              <a:rPr lang="en-US" sz="2400" dirty="0"/>
              <a:t>; </a:t>
            </a:r>
            <a:r>
              <a:rPr lang="en-US" sz="2400" dirty="0" err="1"/>
              <a:t>Otot-otot</a:t>
            </a:r>
            <a:r>
              <a:rPr lang="en-US" sz="2400" dirty="0"/>
              <a:t> </a:t>
            </a:r>
            <a:r>
              <a:rPr lang="en-US" sz="2400" dirty="0" err="1"/>
              <a:t>Wajah</a:t>
            </a:r>
            <a:r>
              <a:rPr lang="en-US" sz="2400" dirty="0"/>
              <a:t>; </a:t>
            </a:r>
            <a:r>
              <a:rPr lang="en-US" sz="2400" dirty="0" err="1"/>
              <a:t>Menggambar</a:t>
            </a:r>
            <a:r>
              <a:rPr lang="en-US" sz="2400" dirty="0"/>
              <a:t> Mata; </a:t>
            </a:r>
            <a:r>
              <a:rPr lang="en-US" sz="2400" dirty="0" err="1"/>
              <a:t>Perbedaan</a:t>
            </a:r>
            <a:r>
              <a:rPr lang="en-US" sz="2400" dirty="0"/>
              <a:t> </a:t>
            </a:r>
            <a:r>
              <a:rPr lang="en-US" sz="2400" dirty="0" err="1"/>
              <a:t>Khusus</a:t>
            </a:r>
            <a:r>
              <a:rPr lang="en-US" sz="2400" dirty="0"/>
              <a:t> </a:t>
            </a:r>
            <a:r>
              <a:rPr lang="en-US" sz="2400" dirty="0" err="1"/>
              <a:t>antara</a:t>
            </a:r>
            <a:r>
              <a:rPr lang="en-US" sz="2400" dirty="0"/>
              <a:t> Mata </a:t>
            </a:r>
            <a:r>
              <a:rPr lang="en-US" sz="2400" dirty="0" err="1"/>
              <a:t>Laki-laki</a:t>
            </a:r>
            <a:r>
              <a:rPr lang="en-US" sz="2400" dirty="0"/>
              <a:t> </a:t>
            </a:r>
            <a:r>
              <a:rPr lang="en-US" sz="2400" dirty="0" err="1"/>
              <a:t>dan</a:t>
            </a:r>
            <a:r>
              <a:rPr lang="en-US" sz="2400" dirty="0"/>
              <a:t> Mata </a:t>
            </a:r>
            <a:r>
              <a:rPr lang="en-US" sz="2400" dirty="0" err="1"/>
              <a:t>Perempuan</a:t>
            </a:r>
            <a:r>
              <a:rPr lang="en-US" sz="2400" dirty="0"/>
              <a:t>; </a:t>
            </a:r>
            <a:r>
              <a:rPr lang="en-US" sz="2400" dirty="0" err="1"/>
              <a:t>Ciri-ciri</a:t>
            </a:r>
            <a:r>
              <a:rPr lang="en-US" sz="2400" dirty="0"/>
              <a:t> </a:t>
            </a:r>
            <a:r>
              <a:rPr lang="en-US" sz="2400" dirty="0" err="1"/>
              <a:t>Khas</a:t>
            </a:r>
            <a:r>
              <a:rPr lang="en-US" sz="2400" dirty="0"/>
              <a:t> </a:t>
            </a:r>
            <a:r>
              <a:rPr lang="en-US" sz="2400" dirty="0" err="1"/>
              <a:t>pada</a:t>
            </a:r>
            <a:r>
              <a:rPr lang="en-US" sz="2400" dirty="0"/>
              <a:t> </a:t>
            </a:r>
            <a:r>
              <a:rPr lang="en-US" sz="2400" dirty="0" err="1"/>
              <a:t>Kepala</a:t>
            </a:r>
            <a:r>
              <a:rPr lang="en-US" sz="2400" dirty="0"/>
              <a:t> </a:t>
            </a:r>
            <a:r>
              <a:rPr lang="en-US" sz="2400" dirty="0" err="1"/>
              <a:t>Perempuan</a:t>
            </a:r>
            <a:r>
              <a:rPr lang="en-US" sz="2400" dirty="0"/>
              <a:t>; </a:t>
            </a:r>
            <a:r>
              <a:rPr lang="en-US" sz="2400" dirty="0" err="1"/>
              <a:t>Kajian</a:t>
            </a:r>
            <a:r>
              <a:rPr lang="en-US" sz="2400" dirty="0"/>
              <a:t> </a:t>
            </a:r>
            <a:r>
              <a:rPr lang="en-US" sz="2400" dirty="0" err="1"/>
              <a:t>pada</a:t>
            </a:r>
            <a:r>
              <a:rPr lang="en-US" sz="2400" dirty="0"/>
              <a:t> </a:t>
            </a:r>
            <a:r>
              <a:rPr lang="en-US" sz="2400" dirty="0" err="1"/>
              <a:t>Beberapa</a:t>
            </a:r>
            <a:r>
              <a:rPr lang="en-US" sz="2400" dirty="0"/>
              <a:t> </a:t>
            </a:r>
            <a:r>
              <a:rPr lang="en-US" sz="2400" dirty="0" err="1"/>
              <a:t>Gambar</a:t>
            </a:r>
            <a:r>
              <a:rPr lang="en-US" sz="2400" dirty="0"/>
              <a:t> Model </a:t>
            </a:r>
            <a:r>
              <a:rPr lang="en-US" sz="2400" dirty="0" err="1"/>
              <a:t>Perempuan</a:t>
            </a:r>
            <a:r>
              <a:rPr lang="en-US" sz="2400" dirty="0"/>
              <a:t>: Fantasy Princesses, Intense Beauty, Stylish Hip-Hop, </a:t>
            </a:r>
            <a:r>
              <a:rPr lang="en-US" sz="2400" dirty="0" err="1"/>
              <a:t>Supervillainess</a:t>
            </a:r>
            <a:endParaRPr lang="en-US" sz="2400" u="sng" dirty="0"/>
          </a:p>
          <a:p>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Penulisan</a:t>
            </a:r>
            <a:r>
              <a:rPr lang="en-US" dirty="0"/>
              <a:t> </a:t>
            </a:r>
            <a:r>
              <a:rPr lang="en-US" dirty="0" err="1"/>
              <a:t>deskripsi</a:t>
            </a:r>
            <a:r>
              <a:rPr lang="en-US" dirty="0"/>
              <a:t> </a:t>
            </a:r>
            <a:r>
              <a:rPr lang="en-US" dirty="0" err="1"/>
              <a:t>tatap</a:t>
            </a:r>
            <a:r>
              <a:rPr lang="en-US" dirty="0"/>
              <a:t> </a:t>
            </a:r>
            <a:r>
              <a:rPr lang="en-US" dirty="0" err="1"/>
              <a:t>muka</a:t>
            </a:r>
            <a:r>
              <a:rPr lang="en-US" dirty="0"/>
              <a:t> – mode 1 (</a:t>
            </a:r>
            <a:r>
              <a:rPr lang="en-US" dirty="0" err="1"/>
              <a:t>Dengan</a:t>
            </a:r>
            <a:r>
              <a:rPr lang="en-US" dirty="0"/>
              <a:t> Enter)</a:t>
            </a:r>
          </a:p>
        </p:txBody>
      </p:sp>
      <p:sp>
        <p:nvSpPr>
          <p:cNvPr id="3" name="Content Placeholder 2"/>
          <p:cNvSpPr>
            <a:spLocks noGrp="1"/>
          </p:cNvSpPr>
          <p:nvPr>
            <p:ph idx="1"/>
          </p:nvPr>
        </p:nvSpPr>
        <p:spPr/>
        <p:txBody>
          <a:bodyPr>
            <a:normAutofit/>
          </a:bodyPr>
          <a:lstStyle/>
          <a:p>
            <a:pPr>
              <a:buNone/>
            </a:pPr>
            <a:r>
              <a:rPr lang="en-US" sz="2400" u="sng" dirty="0" err="1"/>
              <a:t>Contoh</a:t>
            </a:r>
            <a:r>
              <a:rPr lang="en-US" sz="2400" u="sng" dirty="0"/>
              <a:t> 7 (44 </a:t>
            </a:r>
            <a:r>
              <a:rPr lang="en-US" sz="2400" u="sng" dirty="0" err="1"/>
              <a:t>kata</a:t>
            </a:r>
            <a:r>
              <a:rPr lang="en-US" sz="2400" u="sng" dirty="0"/>
              <a:t>):</a:t>
            </a:r>
          </a:p>
          <a:p>
            <a:pPr>
              <a:buNone/>
            </a:pPr>
            <a:r>
              <a:rPr lang="en-US" sz="2400" dirty="0" err="1"/>
              <a:t>Menggambar</a:t>
            </a:r>
            <a:r>
              <a:rPr lang="en-US" sz="2400" dirty="0"/>
              <a:t> </a:t>
            </a:r>
            <a:r>
              <a:rPr lang="en-US" sz="2400" dirty="0" err="1"/>
              <a:t>Kepala</a:t>
            </a:r>
            <a:r>
              <a:rPr lang="en-US" sz="2400" dirty="0"/>
              <a:t> </a:t>
            </a:r>
            <a:r>
              <a:rPr lang="en-US" sz="2400" dirty="0" err="1"/>
              <a:t>dan</a:t>
            </a:r>
            <a:r>
              <a:rPr lang="en-US" sz="2400" dirty="0"/>
              <a:t> </a:t>
            </a:r>
            <a:r>
              <a:rPr lang="en-US" sz="2400" dirty="0" err="1"/>
              <a:t>Leher</a:t>
            </a:r>
            <a:r>
              <a:rPr lang="en-US" sz="2400" dirty="0"/>
              <a:t> (</a:t>
            </a:r>
            <a:r>
              <a:rPr lang="en-US" sz="2400" dirty="0" err="1"/>
              <a:t>Bagian</a:t>
            </a:r>
            <a:r>
              <a:rPr lang="en-US" sz="2400" dirty="0"/>
              <a:t> 2):</a:t>
            </a:r>
          </a:p>
          <a:p>
            <a:pPr marL="225425" indent="-225425">
              <a:buNone/>
            </a:pPr>
            <a:r>
              <a:rPr lang="en-US" sz="2400" dirty="0" err="1"/>
              <a:t>Gambar</a:t>
            </a:r>
            <a:r>
              <a:rPr lang="en-US" sz="2400" dirty="0"/>
              <a:t> </a:t>
            </a:r>
            <a:r>
              <a:rPr lang="en-US" sz="2400" dirty="0" err="1"/>
              <a:t>Kepala</a:t>
            </a:r>
            <a:r>
              <a:rPr lang="en-US" sz="2400" dirty="0"/>
              <a:t> </a:t>
            </a:r>
            <a:r>
              <a:rPr lang="en-US" sz="2400" dirty="0" err="1"/>
              <a:t>dari</a:t>
            </a:r>
            <a:r>
              <a:rPr lang="en-US" sz="2400" dirty="0"/>
              <a:t> </a:t>
            </a:r>
            <a:r>
              <a:rPr lang="en-US" sz="2400" dirty="0" err="1"/>
              <a:t>Perspektif</a:t>
            </a:r>
            <a:r>
              <a:rPr lang="en-US" sz="2400" dirty="0"/>
              <a:t> yang </a:t>
            </a:r>
            <a:r>
              <a:rPr lang="en-US" sz="2400" dirty="0" err="1"/>
              <a:t>Berbeda</a:t>
            </a:r>
            <a:r>
              <a:rPr lang="en-US" sz="2400" dirty="0"/>
              <a:t>: Profile, 3/4 View </a:t>
            </a:r>
            <a:r>
              <a:rPr lang="en-US" sz="2400" dirty="0" err="1"/>
              <a:t>dari</a:t>
            </a:r>
            <a:r>
              <a:rPr lang="en-US" sz="2400" dirty="0"/>
              <a:t> </a:t>
            </a:r>
            <a:r>
              <a:rPr lang="en-US" sz="2400" dirty="0" err="1"/>
              <a:t>Arah</a:t>
            </a:r>
            <a:r>
              <a:rPr lang="en-US" sz="2400" dirty="0"/>
              <a:t> yang </a:t>
            </a:r>
            <a:r>
              <a:rPr lang="en-US" sz="2400" dirty="0" err="1"/>
              <a:t>Berbeda</a:t>
            </a:r>
            <a:endParaRPr lang="en-US" sz="2400" dirty="0"/>
          </a:p>
          <a:p>
            <a:pPr marL="225425" indent="-225425">
              <a:buNone/>
            </a:pPr>
            <a:r>
              <a:rPr lang="en-US" sz="2400" dirty="0" err="1"/>
              <a:t>Otot-otot</a:t>
            </a:r>
            <a:r>
              <a:rPr lang="en-US" sz="2400" dirty="0"/>
              <a:t> </a:t>
            </a:r>
            <a:r>
              <a:rPr lang="en-US" sz="2400" dirty="0" err="1"/>
              <a:t>Utama</a:t>
            </a:r>
            <a:r>
              <a:rPr lang="en-US" sz="2400" dirty="0"/>
              <a:t> </a:t>
            </a:r>
            <a:r>
              <a:rPr lang="en-US" sz="2400" dirty="0" err="1"/>
              <a:t>pada</a:t>
            </a:r>
            <a:r>
              <a:rPr lang="en-US" sz="2400" dirty="0"/>
              <a:t> </a:t>
            </a:r>
            <a:r>
              <a:rPr lang="en-US" sz="2400" dirty="0" err="1"/>
              <a:t>Leher</a:t>
            </a:r>
            <a:r>
              <a:rPr lang="en-US" sz="2400" dirty="0"/>
              <a:t>, </a:t>
            </a:r>
            <a:r>
              <a:rPr lang="en-US" sz="2400" dirty="0" err="1"/>
              <a:t>termasuk</a:t>
            </a:r>
            <a:r>
              <a:rPr lang="en-US" sz="2400" dirty="0"/>
              <a:t> </a:t>
            </a:r>
            <a:r>
              <a:rPr lang="en-US" sz="2400" dirty="0" err="1"/>
              <a:t>pada</a:t>
            </a:r>
            <a:r>
              <a:rPr lang="en-US" sz="2400" dirty="0"/>
              <a:t> </a:t>
            </a:r>
            <a:r>
              <a:rPr lang="en-US" sz="2400" dirty="0" err="1"/>
              <a:t>sejumlah</a:t>
            </a:r>
            <a:r>
              <a:rPr lang="en-US" sz="2400" dirty="0"/>
              <a:t> </a:t>
            </a:r>
            <a:r>
              <a:rPr lang="en-US" sz="2400" dirty="0" err="1"/>
              <a:t>gerakan</a:t>
            </a:r>
            <a:r>
              <a:rPr lang="en-US" sz="2400" dirty="0"/>
              <a:t> yang </a:t>
            </a:r>
            <a:r>
              <a:rPr lang="en-US" sz="2400" dirty="0" err="1"/>
              <a:t>berbeda</a:t>
            </a:r>
            <a:endParaRPr lang="en-US" sz="2400" dirty="0"/>
          </a:p>
          <a:p>
            <a:pPr marL="225425" indent="-225425">
              <a:buNone/>
            </a:pPr>
            <a:r>
              <a:rPr lang="en-US" sz="2400" dirty="0" err="1"/>
              <a:t>Menggambar</a:t>
            </a:r>
            <a:r>
              <a:rPr lang="en-US" sz="2400" dirty="0"/>
              <a:t> </a:t>
            </a:r>
            <a:r>
              <a:rPr lang="en-US" sz="2400" dirty="0" err="1"/>
              <a:t>Telinga</a:t>
            </a:r>
            <a:r>
              <a:rPr lang="en-US" sz="2400" dirty="0"/>
              <a:t>: </a:t>
            </a:r>
            <a:r>
              <a:rPr lang="en-US" sz="2400" dirty="0" err="1"/>
              <a:t>Tampak</a:t>
            </a:r>
            <a:r>
              <a:rPr lang="en-US" sz="2400" dirty="0"/>
              <a:t> </a:t>
            </a:r>
            <a:r>
              <a:rPr lang="en-US" sz="2400" dirty="0" err="1"/>
              <a:t>Depan</a:t>
            </a:r>
            <a:r>
              <a:rPr lang="en-US" sz="2400" dirty="0"/>
              <a:t>, </a:t>
            </a:r>
            <a:r>
              <a:rPr lang="en-US" sz="2400" dirty="0" err="1"/>
              <a:t>Samping</a:t>
            </a:r>
            <a:r>
              <a:rPr lang="en-US" sz="2400" dirty="0"/>
              <a:t>, </a:t>
            </a:r>
            <a:r>
              <a:rPr lang="en-US" sz="2400" dirty="0" err="1"/>
              <a:t>dan</a:t>
            </a:r>
            <a:r>
              <a:rPr lang="en-US" sz="2400" dirty="0"/>
              <a:t> </a:t>
            </a:r>
            <a:r>
              <a:rPr lang="en-US" sz="2400" dirty="0" err="1"/>
              <a:t>Belakang</a:t>
            </a:r>
            <a:endParaRPr lang="en-US" sz="2400" dirty="0"/>
          </a:p>
          <a:p>
            <a:pPr marL="225425" indent="-225425">
              <a:buNone/>
            </a:pPr>
            <a:r>
              <a:rPr lang="en-US" sz="2400" dirty="0" err="1"/>
              <a:t>Proporsi</a:t>
            </a:r>
            <a:r>
              <a:rPr lang="en-US" sz="2400" dirty="0"/>
              <a:t> </a:t>
            </a:r>
            <a:r>
              <a:rPr lang="en-US" sz="2400" dirty="0" err="1"/>
              <a:t>Panjang</a:t>
            </a:r>
            <a:r>
              <a:rPr lang="en-US" sz="2400" dirty="0"/>
              <a:t> </a:t>
            </a:r>
            <a:r>
              <a:rPr lang="en-US" sz="2400" dirty="0" err="1"/>
              <a:t>pada</a:t>
            </a:r>
            <a:r>
              <a:rPr lang="en-US" sz="2400" dirty="0"/>
              <a:t> Area </a:t>
            </a:r>
            <a:r>
              <a:rPr lang="en-US" sz="2400" dirty="0" err="1"/>
              <a:t>Kepala</a:t>
            </a:r>
            <a:r>
              <a:rPr lang="en-US" sz="2400" dirty="0"/>
              <a:t>, </a:t>
            </a:r>
            <a:r>
              <a:rPr lang="en-US" sz="2400" dirty="0" err="1"/>
              <a:t>Leher</a:t>
            </a:r>
            <a:r>
              <a:rPr lang="en-US" sz="2400" dirty="0"/>
              <a:t>, </a:t>
            </a:r>
            <a:r>
              <a:rPr lang="en-US" sz="2400" dirty="0" err="1"/>
              <a:t>dan</a:t>
            </a:r>
            <a:r>
              <a:rPr lang="en-US" sz="2400" dirty="0"/>
              <a:t> </a:t>
            </a:r>
            <a:r>
              <a:rPr lang="en-US" sz="2400" dirty="0" err="1"/>
              <a:t>Pundak</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Penulisan</a:t>
            </a:r>
            <a:r>
              <a:rPr lang="en-US" dirty="0"/>
              <a:t> </a:t>
            </a:r>
            <a:r>
              <a:rPr lang="en-US" dirty="0" err="1"/>
              <a:t>deskripsi</a:t>
            </a:r>
            <a:r>
              <a:rPr lang="en-US" dirty="0"/>
              <a:t> </a:t>
            </a:r>
            <a:r>
              <a:rPr lang="en-US" dirty="0" err="1"/>
              <a:t>tatap</a:t>
            </a:r>
            <a:r>
              <a:rPr lang="en-US" dirty="0"/>
              <a:t> </a:t>
            </a:r>
            <a:r>
              <a:rPr lang="en-US" dirty="0" err="1"/>
              <a:t>muka</a:t>
            </a:r>
            <a:r>
              <a:rPr lang="en-US" dirty="0"/>
              <a:t> – mode 1 (</a:t>
            </a:r>
            <a:r>
              <a:rPr lang="en-US" dirty="0" err="1"/>
              <a:t>Dengan</a:t>
            </a:r>
            <a:r>
              <a:rPr lang="en-US" dirty="0"/>
              <a:t> Enter)</a:t>
            </a:r>
          </a:p>
        </p:txBody>
      </p:sp>
      <p:sp>
        <p:nvSpPr>
          <p:cNvPr id="3" name="Content Placeholder 2"/>
          <p:cNvSpPr>
            <a:spLocks noGrp="1"/>
          </p:cNvSpPr>
          <p:nvPr>
            <p:ph idx="1"/>
          </p:nvPr>
        </p:nvSpPr>
        <p:spPr/>
        <p:txBody>
          <a:bodyPr>
            <a:normAutofit/>
          </a:bodyPr>
          <a:lstStyle/>
          <a:p>
            <a:pPr marL="0" indent="0">
              <a:buNone/>
            </a:pPr>
            <a:r>
              <a:rPr lang="en-US" sz="2400" u="sng" dirty="0" err="1"/>
              <a:t>Contoh</a:t>
            </a:r>
            <a:r>
              <a:rPr lang="en-US" sz="2400" u="sng" dirty="0"/>
              <a:t> 8 (45 </a:t>
            </a:r>
            <a:r>
              <a:rPr lang="en-US" sz="2400" u="sng" dirty="0" err="1"/>
              <a:t>kata</a:t>
            </a:r>
            <a:r>
              <a:rPr lang="en-US" sz="2400" u="sng" dirty="0"/>
              <a:t>):</a:t>
            </a:r>
          </a:p>
          <a:p>
            <a:pPr marL="0" lvl="1" indent="0">
              <a:buNone/>
            </a:pPr>
            <a:r>
              <a:rPr lang="en-US" sz="2400" dirty="0">
                <a:solidFill>
                  <a:schemeClr val="tx1"/>
                </a:solidFill>
              </a:rPr>
              <a:t>Standard </a:t>
            </a:r>
            <a:r>
              <a:rPr lang="en-US" sz="2400" dirty="0" err="1">
                <a:solidFill>
                  <a:schemeClr val="tx1"/>
                </a:solidFill>
              </a:rPr>
              <a:t>dan</a:t>
            </a:r>
            <a:r>
              <a:rPr lang="en-US" sz="2400" dirty="0">
                <a:solidFill>
                  <a:schemeClr val="tx1"/>
                </a:solidFill>
              </a:rPr>
              <a:t> </a:t>
            </a:r>
            <a:r>
              <a:rPr lang="en-US" sz="2400" dirty="0" err="1">
                <a:solidFill>
                  <a:schemeClr val="tx1"/>
                </a:solidFill>
              </a:rPr>
              <a:t>Bahasa</a:t>
            </a:r>
            <a:r>
              <a:rPr lang="en-US" sz="2400" dirty="0">
                <a:solidFill>
                  <a:schemeClr val="tx1"/>
                </a:solidFill>
              </a:rPr>
              <a:t> </a:t>
            </a:r>
            <a:r>
              <a:rPr lang="en-US" sz="2400" dirty="0" err="1">
                <a:solidFill>
                  <a:schemeClr val="tx1"/>
                </a:solidFill>
              </a:rPr>
              <a:t>Pemrograman</a:t>
            </a:r>
            <a:r>
              <a:rPr lang="en-US" sz="2400" dirty="0">
                <a:solidFill>
                  <a:schemeClr val="tx1"/>
                </a:solidFill>
              </a:rPr>
              <a:t> IEC 1131:</a:t>
            </a:r>
          </a:p>
          <a:p>
            <a:pPr marL="0" lvl="1" indent="0">
              <a:buNone/>
            </a:pPr>
            <a:r>
              <a:rPr lang="en-US" sz="2400" dirty="0" err="1">
                <a:solidFill>
                  <a:schemeClr val="tx1"/>
                </a:solidFill>
              </a:rPr>
              <a:t>Bahasa</a:t>
            </a:r>
            <a:r>
              <a:rPr lang="en-US" sz="2400" dirty="0">
                <a:solidFill>
                  <a:schemeClr val="tx1"/>
                </a:solidFill>
              </a:rPr>
              <a:t> </a:t>
            </a:r>
            <a:r>
              <a:rPr lang="en-US" sz="2400" dirty="0" err="1">
                <a:solidFill>
                  <a:schemeClr val="tx1"/>
                </a:solidFill>
              </a:rPr>
              <a:t>dan</a:t>
            </a:r>
            <a:r>
              <a:rPr lang="en-US" sz="2400" dirty="0">
                <a:solidFill>
                  <a:schemeClr val="tx1"/>
                </a:solidFill>
              </a:rPr>
              <a:t> </a:t>
            </a:r>
            <a:r>
              <a:rPr lang="en-US" sz="2400" dirty="0" err="1">
                <a:solidFill>
                  <a:schemeClr val="tx1"/>
                </a:solidFill>
              </a:rPr>
              <a:t>Instruksi</a:t>
            </a:r>
            <a:r>
              <a:rPr lang="en-US" sz="2400" dirty="0">
                <a:solidFill>
                  <a:schemeClr val="tx1"/>
                </a:solidFill>
              </a:rPr>
              <a:t> </a:t>
            </a:r>
            <a:r>
              <a:rPr lang="en-US" sz="2400" dirty="0" err="1">
                <a:solidFill>
                  <a:schemeClr val="tx1"/>
                </a:solidFill>
              </a:rPr>
              <a:t>pada</a:t>
            </a:r>
            <a:r>
              <a:rPr lang="en-US" sz="2400" dirty="0">
                <a:solidFill>
                  <a:schemeClr val="tx1"/>
                </a:solidFill>
              </a:rPr>
              <a:t> IEC 1131</a:t>
            </a:r>
          </a:p>
          <a:p>
            <a:pPr marL="344488" lvl="1" indent="-344488">
              <a:buNone/>
            </a:pPr>
            <a:r>
              <a:rPr lang="en-US" sz="2400" dirty="0" err="1">
                <a:solidFill>
                  <a:schemeClr val="tx1"/>
                </a:solidFill>
              </a:rPr>
              <a:t>Bahasa</a:t>
            </a:r>
            <a:r>
              <a:rPr lang="en-US" sz="2400" dirty="0">
                <a:solidFill>
                  <a:schemeClr val="tx1"/>
                </a:solidFill>
              </a:rPr>
              <a:t> </a:t>
            </a:r>
            <a:r>
              <a:rPr lang="en-US" sz="2400" dirty="0" err="1">
                <a:solidFill>
                  <a:schemeClr val="tx1"/>
                </a:solidFill>
              </a:rPr>
              <a:t>Pemrograman</a:t>
            </a:r>
            <a:r>
              <a:rPr lang="en-US" sz="2400" dirty="0">
                <a:solidFill>
                  <a:schemeClr val="tx1"/>
                </a:solidFill>
              </a:rPr>
              <a:t> IEC 1131-3: Ladder Diagram (LD), Function Block Diagram (FBD), Instruction List (IL), Structured Text (ST),Sequential Functional Chart (SFC), Sequential Function Chart Programming</a:t>
            </a:r>
          </a:p>
          <a:p>
            <a:pPr marL="284163" lvl="1" indent="-284163">
              <a:buNone/>
            </a:pPr>
            <a:r>
              <a:rPr lang="en-US" sz="2400" dirty="0" err="1">
                <a:solidFill>
                  <a:schemeClr val="tx1"/>
                </a:solidFill>
              </a:rPr>
              <a:t>Berbagai</a:t>
            </a:r>
            <a:r>
              <a:rPr lang="en-US" sz="2400" dirty="0">
                <a:solidFill>
                  <a:schemeClr val="tx1"/>
                </a:solidFill>
              </a:rPr>
              <a:t> </a:t>
            </a:r>
            <a:r>
              <a:rPr lang="en-US" sz="2400" dirty="0" err="1">
                <a:solidFill>
                  <a:schemeClr val="tx1"/>
                </a:solidFill>
              </a:rPr>
              <a:t>Tipe</a:t>
            </a:r>
            <a:r>
              <a:rPr lang="en-US" sz="2400" dirty="0">
                <a:solidFill>
                  <a:schemeClr val="tx1"/>
                </a:solidFill>
              </a:rPr>
              <a:t> Step Actions: Boolean actions, Pulse actions, Normal actions, SFC actions</a:t>
            </a:r>
          </a:p>
          <a:p>
            <a:pPr marL="0" lvl="1" indent="0">
              <a:buNone/>
            </a:pPr>
            <a:r>
              <a:rPr lang="en-US" sz="2400" dirty="0" err="1">
                <a:solidFill>
                  <a:schemeClr val="tx1"/>
                </a:solidFill>
              </a:rPr>
              <a:t>Sistem</a:t>
            </a:r>
            <a:r>
              <a:rPr lang="en-US" sz="2400" dirty="0">
                <a:solidFill>
                  <a:schemeClr val="tx1"/>
                </a:solidFill>
              </a:rPr>
              <a:t> Software IEC 1131-3</a:t>
            </a:r>
          </a:p>
          <a:p>
            <a:pPr>
              <a:buNone/>
            </a:pP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BAGIAN-BAGIAN SILABUS</a:t>
            </a:r>
          </a:p>
        </p:txBody>
      </p:sp>
      <p:sp>
        <p:nvSpPr>
          <p:cNvPr id="3" name="Content Placeholder 2"/>
          <p:cNvSpPr>
            <a:spLocks noGrp="1"/>
          </p:cNvSpPr>
          <p:nvPr>
            <p:ph idx="1"/>
          </p:nvPr>
        </p:nvSpPr>
        <p:spPr/>
        <p:txBody>
          <a:bodyPr/>
          <a:lstStyle/>
          <a:p>
            <a:r>
              <a:rPr lang="en-US" dirty="0" err="1"/>
              <a:t>Deskripsi</a:t>
            </a:r>
            <a:r>
              <a:rPr lang="en-US" dirty="0"/>
              <a:t> Mata </a:t>
            </a:r>
            <a:r>
              <a:rPr lang="en-US" dirty="0" err="1"/>
              <a:t>Kuliah</a:t>
            </a:r>
            <a:endParaRPr lang="en-US" dirty="0"/>
          </a:p>
          <a:p>
            <a:r>
              <a:rPr lang="en-US" dirty="0" err="1"/>
              <a:t>Tujuan</a:t>
            </a:r>
            <a:r>
              <a:rPr lang="en-US" dirty="0"/>
              <a:t> Mata </a:t>
            </a:r>
            <a:r>
              <a:rPr lang="en-US" dirty="0" err="1"/>
              <a:t>Kuliah</a:t>
            </a:r>
            <a:endParaRPr lang="en-US" dirty="0"/>
          </a:p>
          <a:p>
            <a:r>
              <a:rPr lang="en-US" dirty="0" err="1"/>
              <a:t>Deskripsi</a:t>
            </a:r>
            <a:r>
              <a:rPr lang="en-US" dirty="0"/>
              <a:t> 14 </a:t>
            </a:r>
            <a:r>
              <a:rPr lang="en-US" dirty="0" err="1"/>
              <a:t>Tatap</a:t>
            </a:r>
            <a:r>
              <a:rPr lang="en-US" dirty="0"/>
              <a:t> </a:t>
            </a:r>
            <a:r>
              <a:rPr lang="en-US" dirty="0" err="1"/>
              <a:t>Muka</a:t>
            </a:r>
            <a:r>
              <a:rPr lang="en-US" dirty="0"/>
              <a:t> </a:t>
            </a:r>
            <a:r>
              <a:rPr lang="en-US" dirty="0" err="1"/>
              <a:t>Kuliah</a:t>
            </a:r>
            <a:endParaRPr lang="en-US" dirty="0"/>
          </a:p>
          <a:p>
            <a:r>
              <a:rPr lang="en-US" dirty="0" err="1"/>
              <a:t>Referensi</a:t>
            </a:r>
            <a:r>
              <a:rPr lang="en-US" dirty="0"/>
              <a:t> </a:t>
            </a:r>
            <a:r>
              <a:rPr lang="en-US" dirty="0" err="1"/>
              <a:t>Kuliah</a:t>
            </a:r>
            <a:r>
              <a:rPr lang="en-US" dirty="0"/>
              <a:t> yang </a:t>
            </a:r>
            <a:r>
              <a:rPr lang="en-US" dirty="0" err="1"/>
              <a:t>Digunakan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Penulisan</a:t>
            </a:r>
            <a:r>
              <a:rPr lang="en-US" dirty="0"/>
              <a:t> </a:t>
            </a:r>
            <a:r>
              <a:rPr lang="en-US" dirty="0" err="1"/>
              <a:t>deskripsi</a:t>
            </a:r>
            <a:r>
              <a:rPr lang="en-US" dirty="0"/>
              <a:t> </a:t>
            </a:r>
            <a:r>
              <a:rPr lang="en-US" dirty="0" err="1"/>
              <a:t>tatap</a:t>
            </a:r>
            <a:r>
              <a:rPr lang="en-US" dirty="0"/>
              <a:t> </a:t>
            </a:r>
            <a:r>
              <a:rPr lang="en-US" dirty="0" err="1"/>
              <a:t>muka</a:t>
            </a:r>
            <a:r>
              <a:rPr lang="en-US" dirty="0"/>
              <a:t> – mode 2</a:t>
            </a:r>
          </a:p>
        </p:txBody>
      </p:sp>
      <p:sp>
        <p:nvSpPr>
          <p:cNvPr id="3" name="Content Placeholder 2"/>
          <p:cNvSpPr>
            <a:spLocks noGrp="1"/>
          </p:cNvSpPr>
          <p:nvPr>
            <p:ph idx="1"/>
          </p:nvPr>
        </p:nvSpPr>
        <p:spPr/>
        <p:txBody>
          <a:bodyPr/>
          <a:lstStyle/>
          <a:p>
            <a:r>
              <a:rPr lang="en-US" dirty="0" err="1"/>
              <a:t>Topik</a:t>
            </a:r>
            <a:r>
              <a:rPr lang="en-US" dirty="0"/>
              <a:t> </a:t>
            </a:r>
            <a:r>
              <a:rPr lang="en-US" dirty="0" err="1"/>
              <a:t>satu</a:t>
            </a:r>
            <a:r>
              <a:rPr lang="en-US" dirty="0"/>
              <a:t> </a:t>
            </a:r>
            <a:r>
              <a:rPr lang="en-US" dirty="0" err="1"/>
              <a:t>dengan</a:t>
            </a:r>
            <a:r>
              <a:rPr lang="en-US" dirty="0"/>
              <a:t> </a:t>
            </a:r>
            <a:r>
              <a:rPr lang="en-US" dirty="0" err="1"/>
              <a:t>topik</a:t>
            </a:r>
            <a:r>
              <a:rPr lang="en-US" dirty="0"/>
              <a:t> </a:t>
            </a:r>
            <a:r>
              <a:rPr lang="en-US" dirty="0" err="1"/>
              <a:t>lainnya</a:t>
            </a:r>
            <a:r>
              <a:rPr lang="en-US" dirty="0"/>
              <a:t> </a:t>
            </a:r>
            <a:r>
              <a:rPr lang="en-US" dirty="0" err="1"/>
              <a:t>dipisahkan</a:t>
            </a:r>
            <a:r>
              <a:rPr lang="en-US" dirty="0"/>
              <a:t> </a:t>
            </a:r>
            <a:r>
              <a:rPr lang="en-US" dirty="0" err="1"/>
              <a:t>dengan</a:t>
            </a:r>
            <a:r>
              <a:rPr lang="en-US" dirty="0"/>
              <a:t> </a:t>
            </a:r>
            <a:r>
              <a:rPr lang="en-US" dirty="0" err="1"/>
              <a:t>tanda</a:t>
            </a:r>
            <a:r>
              <a:rPr lang="en-US" dirty="0"/>
              <a:t> </a:t>
            </a:r>
            <a:r>
              <a:rPr lang="en-US" dirty="0" err="1"/>
              <a:t>baca</a:t>
            </a:r>
            <a:r>
              <a:rPr lang="en-US" dirty="0"/>
              <a:t> </a:t>
            </a:r>
            <a:r>
              <a:rPr lang="en-US" dirty="0" err="1"/>
              <a:t>titik</a:t>
            </a:r>
            <a:r>
              <a:rPr lang="en-US" dirty="0"/>
              <a:t> </a:t>
            </a:r>
            <a:r>
              <a:rPr lang="en-US" dirty="0" err="1"/>
              <a:t>koma</a:t>
            </a:r>
            <a:r>
              <a:rPr lang="en-US" dirty="0"/>
              <a:t> (;) </a:t>
            </a:r>
            <a:r>
              <a:rPr lang="en-US" dirty="0" err="1"/>
              <a:t>atau</a:t>
            </a:r>
            <a:r>
              <a:rPr lang="en-US" dirty="0"/>
              <a:t> enter. </a:t>
            </a:r>
            <a:r>
              <a:rPr lang="en-US" dirty="0" err="1"/>
              <a:t>Dalam</a:t>
            </a:r>
            <a:r>
              <a:rPr lang="en-US" dirty="0"/>
              <a:t> </a:t>
            </a:r>
            <a:r>
              <a:rPr lang="en-US" dirty="0" err="1"/>
              <a:t>satu</a:t>
            </a:r>
            <a:r>
              <a:rPr lang="en-US" dirty="0"/>
              <a:t> </a:t>
            </a:r>
            <a:r>
              <a:rPr lang="en-US" dirty="0" err="1"/>
              <a:t>blok</a:t>
            </a:r>
            <a:r>
              <a:rPr lang="en-US" dirty="0"/>
              <a:t> </a:t>
            </a:r>
            <a:r>
              <a:rPr lang="en-US" dirty="0" err="1"/>
              <a:t>topik</a:t>
            </a:r>
            <a:r>
              <a:rPr lang="en-US" dirty="0"/>
              <a:t> </a:t>
            </a:r>
            <a:r>
              <a:rPr lang="en-US" dirty="0" err="1"/>
              <a:t>dapat</a:t>
            </a:r>
            <a:r>
              <a:rPr lang="en-US" dirty="0"/>
              <a:t> </a:t>
            </a:r>
            <a:r>
              <a:rPr lang="en-US" dirty="0" err="1"/>
              <a:t>menggunakan</a:t>
            </a:r>
            <a:r>
              <a:rPr lang="en-US" dirty="0"/>
              <a:t> </a:t>
            </a:r>
            <a:r>
              <a:rPr lang="en-US" dirty="0" err="1"/>
              <a:t>tanda</a:t>
            </a:r>
            <a:r>
              <a:rPr lang="en-US" dirty="0"/>
              <a:t> </a:t>
            </a:r>
            <a:r>
              <a:rPr lang="en-US" dirty="0" err="1"/>
              <a:t>baca</a:t>
            </a:r>
            <a:r>
              <a:rPr lang="en-US" dirty="0"/>
              <a:t> </a:t>
            </a:r>
            <a:r>
              <a:rPr lang="en-US" dirty="0" err="1"/>
              <a:t>koma</a:t>
            </a:r>
            <a:r>
              <a:rPr lang="en-US" dirty="0"/>
              <a:t> (,). </a:t>
            </a:r>
            <a:r>
              <a:rPr lang="en-US" dirty="0" err="1"/>
              <a:t>Apabila</a:t>
            </a:r>
            <a:r>
              <a:rPr lang="en-US" dirty="0"/>
              <a:t> </a:t>
            </a:r>
            <a:r>
              <a:rPr lang="en-US" dirty="0" err="1"/>
              <a:t>menggunakan</a:t>
            </a:r>
            <a:r>
              <a:rPr lang="en-US" dirty="0"/>
              <a:t> </a:t>
            </a:r>
            <a:r>
              <a:rPr lang="en-US" dirty="0" err="1"/>
              <a:t>pemisah</a:t>
            </a:r>
            <a:r>
              <a:rPr lang="en-US" dirty="0"/>
              <a:t> </a:t>
            </a:r>
            <a:r>
              <a:rPr lang="en-US" dirty="0" err="1"/>
              <a:t>berupa</a:t>
            </a:r>
            <a:r>
              <a:rPr lang="en-US" dirty="0"/>
              <a:t> enter, </a:t>
            </a:r>
            <a:r>
              <a:rPr lang="en-US" dirty="0" err="1"/>
              <a:t>topik</a:t>
            </a:r>
            <a:r>
              <a:rPr lang="en-US" dirty="0"/>
              <a:t> </a:t>
            </a:r>
            <a:r>
              <a:rPr lang="en-US" dirty="0" err="1"/>
              <a:t>boleh</a:t>
            </a:r>
            <a:r>
              <a:rPr lang="en-US" dirty="0"/>
              <a:t> </a:t>
            </a:r>
            <a:r>
              <a:rPr lang="en-US" dirty="0" err="1"/>
              <a:t>diakhiri</a:t>
            </a:r>
            <a:r>
              <a:rPr lang="en-US" dirty="0"/>
              <a:t> </a:t>
            </a:r>
            <a:r>
              <a:rPr lang="en-US" dirty="0" err="1"/>
              <a:t>atau</a:t>
            </a:r>
            <a:r>
              <a:rPr lang="en-US" dirty="0"/>
              <a:t> </a:t>
            </a:r>
            <a:r>
              <a:rPr lang="en-US" dirty="0" err="1"/>
              <a:t>tidak</a:t>
            </a:r>
            <a:r>
              <a:rPr lang="en-US" dirty="0"/>
              <a:t> </a:t>
            </a:r>
            <a:r>
              <a:rPr lang="en-US" dirty="0" err="1"/>
              <a:t>dengan</a:t>
            </a:r>
            <a:r>
              <a:rPr lang="en-US" dirty="0"/>
              <a:t> </a:t>
            </a:r>
            <a:r>
              <a:rPr lang="en-US" dirty="0" err="1"/>
              <a:t>tanda</a:t>
            </a:r>
            <a:r>
              <a:rPr lang="en-US" dirty="0"/>
              <a:t> </a:t>
            </a:r>
            <a:r>
              <a:rPr lang="en-US" dirty="0" err="1"/>
              <a:t>baca</a:t>
            </a:r>
            <a:r>
              <a:rPr lang="en-US" dirty="0"/>
              <a:t> </a:t>
            </a:r>
            <a:r>
              <a:rPr lang="en-US" dirty="0" err="1"/>
              <a:t>titik</a:t>
            </a:r>
            <a:r>
              <a:rPr lang="en-US" dirty="0"/>
              <a:t> (.).</a:t>
            </a:r>
          </a:p>
          <a:p>
            <a:r>
              <a:rPr lang="en-US" dirty="0" err="1"/>
              <a:t>Untuk</a:t>
            </a:r>
            <a:r>
              <a:rPr lang="en-US" dirty="0"/>
              <a:t> </a:t>
            </a:r>
            <a:r>
              <a:rPr lang="en-US" dirty="0" err="1"/>
              <a:t>setiap</a:t>
            </a:r>
            <a:r>
              <a:rPr lang="en-US" dirty="0"/>
              <a:t> </a:t>
            </a:r>
            <a:r>
              <a:rPr lang="en-US" dirty="0" err="1"/>
              <a:t>topik</a:t>
            </a:r>
            <a:r>
              <a:rPr lang="en-US" dirty="0"/>
              <a:t> </a:t>
            </a:r>
            <a:r>
              <a:rPr lang="en-US" dirty="0" err="1"/>
              <a:t>dapat</a:t>
            </a:r>
            <a:r>
              <a:rPr lang="en-US" dirty="0"/>
              <a:t> </a:t>
            </a:r>
            <a:r>
              <a:rPr lang="en-US" dirty="0" err="1"/>
              <a:t>dijabarkan</a:t>
            </a:r>
            <a:r>
              <a:rPr lang="en-US" dirty="0"/>
              <a:t> </a:t>
            </a:r>
            <a:r>
              <a:rPr lang="en-US" dirty="0" err="1"/>
              <a:t>lagi</a:t>
            </a:r>
            <a:r>
              <a:rPr lang="en-US" dirty="0"/>
              <a:t> </a:t>
            </a:r>
            <a:r>
              <a:rPr lang="en-US" dirty="0" err="1"/>
              <a:t>dengan</a:t>
            </a:r>
            <a:r>
              <a:rPr lang="en-US" dirty="0"/>
              <a:t> </a:t>
            </a:r>
            <a:r>
              <a:rPr lang="en-US" dirty="0" err="1"/>
              <a:t>menggunakan</a:t>
            </a:r>
            <a:r>
              <a:rPr lang="en-US" dirty="0"/>
              <a:t> </a:t>
            </a:r>
            <a:r>
              <a:rPr lang="en-US" dirty="0" err="1"/>
              <a:t>tanda</a:t>
            </a:r>
            <a:r>
              <a:rPr lang="en-US" dirty="0"/>
              <a:t> </a:t>
            </a:r>
            <a:r>
              <a:rPr lang="en-US" dirty="0" err="1"/>
              <a:t>baca</a:t>
            </a:r>
            <a:r>
              <a:rPr lang="en-US" dirty="0"/>
              <a:t> </a:t>
            </a:r>
            <a:r>
              <a:rPr lang="en-US" dirty="0" err="1"/>
              <a:t>titik</a:t>
            </a:r>
            <a:r>
              <a:rPr lang="en-US" dirty="0"/>
              <a:t> </a:t>
            </a:r>
            <a:r>
              <a:rPr lang="en-US" dirty="0" err="1"/>
              <a:t>dua</a:t>
            </a:r>
            <a:r>
              <a:rPr lang="en-US" dirty="0"/>
              <a:t> (</a:t>
            </a:r>
            <a:r>
              <a:rPr lang="en-US" dirty="0">
                <a:sym typeface="Wingdings" pitchFamily="2" charset="2"/>
              </a:rPr>
              <a:t>:) </a:t>
            </a:r>
            <a:r>
              <a:rPr lang="en-US" dirty="0" err="1">
                <a:sym typeface="Wingdings" pitchFamily="2" charset="2"/>
              </a:rPr>
              <a:t>sebagai</a:t>
            </a:r>
            <a:r>
              <a:rPr lang="en-US" dirty="0">
                <a:sym typeface="Wingdings" pitchFamily="2" charset="2"/>
              </a:rPr>
              <a:t> </a:t>
            </a:r>
            <a:r>
              <a:rPr lang="en-US" dirty="0" err="1">
                <a:sym typeface="Wingdings" pitchFamily="2" charset="2"/>
              </a:rPr>
              <a:t>pemisah</a:t>
            </a:r>
            <a:r>
              <a:rPr lang="en-US" dirty="0">
                <a:sym typeface="Wingdings" pitchFamily="2" charset="2"/>
              </a:rPr>
              <a:t> </a:t>
            </a:r>
            <a:r>
              <a:rPr lang="en-US" dirty="0" err="1">
                <a:sym typeface="Wingdings" pitchFamily="2" charset="2"/>
              </a:rPr>
              <a:t>antara</a:t>
            </a:r>
            <a:r>
              <a:rPr lang="en-US" dirty="0">
                <a:sym typeface="Wingdings" pitchFamily="2" charset="2"/>
              </a:rPr>
              <a:t> </a:t>
            </a:r>
            <a:r>
              <a:rPr lang="en-US" dirty="0" err="1">
                <a:sym typeface="Wingdings" pitchFamily="2" charset="2"/>
              </a:rPr>
              <a:t>judul</a:t>
            </a:r>
            <a:r>
              <a:rPr lang="en-US" dirty="0">
                <a:sym typeface="Wingdings" pitchFamily="2" charset="2"/>
              </a:rPr>
              <a:t> </a:t>
            </a:r>
            <a:r>
              <a:rPr lang="en-US" dirty="0" err="1">
                <a:sym typeface="Wingdings" pitchFamily="2" charset="2"/>
              </a:rPr>
              <a:t>topik</a:t>
            </a:r>
            <a:r>
              <a:rPr lang="en-US" dirty="0">
                <a:sym typeface="Wingdings" pitchFamily="2" charset="2"/>
              </a:rPr>
              <a:t> </a:t>
            </a:r>
            <a:r>
              <a:rPr lang="en-US" dirty="0" err="1">
                <a:sym typeface="Wingdings" pitchFamily="2" charset="2"/>
              </a:rPr>
              <a:t>dengan</a:t>
            </a:r>
            <a:r>
              <a:rPr lang="en-US" dirty="0">
                <a:sym typeface="Wingdings" pitchFamily="2" charset="2"/>
              </a:rPr>
              <a:t> </a:t>
            </a:r>
            <a:r>
              <a:rPr lang="en-US" dirty="0" err="1">
                <a:sym typeface="Wingdings" pitchFamily="2" charset="2"/>
              </a:rPr>
              <a:t>penjabarannya</a:t>
            </a:r>
            <a:r>
              <a:rPr lang="en-US" dirty="0">
                <a:sym typeface="Wingdings" pitchFamily="2" charset="2"/>
              </a:rPr>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Penulisan</a:t>
            </a:r>
            <a:r>
              <a:rPr lang="en-US" dirty="0"/>
              <a:t> </a:t>
            </a:r>
            <a:r>
              <a:rPr lang="en-US" dirty="0" err="1"/>
              <a:t>deskripsi</a:t>
            </a:r>
            <a:r>
              <a:rPr lang="en-US" dirty="0"/>
              <a:t> </a:t>
            </a:r>
            <a:r>
              <a:rPr lang="en-US" dirty="0" err="1"/>
              <a:t>tatap</a:t>
            </a:r>
            <a:r>
              <a:rPr lang="en-US" dirty="0"/>
              <a:t> </a:t>
            </a:r>
            <a:r>
              <a:rPr lang="en-US" dirty="0" err="1"/>
              <a:t>muka</a:t>
            </a:r>
            <a:r>
              <a:rPr lang="en-US" dirty="0"/>
              <a:t> – mode 2</a:t>
            </a:r>
          </a:p>
        </p:txBody>
      </p:sp>
      <p:graphicFrame>
        <p:nvGraphicFramePr>
          <p:cNvPr id="4" name="Content Placeholder 3"/>
          <p:cNvGraphicFramePr>
            <a:graphicFrameLocks noGrp="1"/>
          </p:cNvGraphicFramePr>
          <p:nvPr>
            <p:ph idx="1"/>
          </p:nvPr>
        </p:nvGraphicFramePr>
        <p:xfrm>
          <a:off x="2895600" y="1685925"/>
          <a:ext cx="2438400" cy="193167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tblGrid>
              <a:tr h="370840">
                <a:tc>
                  <a:txBody>
                    <a:bodyPr/>
                    <a:lstStyle/>
                    <a:p>
                      <a:pPr>
                        <a:lnSpc>
                          <a:spcPct val="150000"/>
                        </a:lnSpc>
                        <a:spcBef>
                          <a:spcPts val="600"/>
                        </a:spcBef>
                      </a:pPr>
                      <a:r>
                        <a:rPr kumimoji="0" lang="en-US" sz="1800" b="1" kern="1200" dirty="0">
                          <a:solidFill>
                            <a:schemeClr val="lt1"/>
                          </a:solidFill>
                          <a:latin typeface="Courier New" pitchFamily="49" charset="0"/>
                          <a:ea typeface="+mn-ea"/>
                          <a:cs typeface="Courier New" pitchFamily="49" charset="0"/>
                        </a:rPr>
                        <a:t>----, ----</a:t>
                      </a:r>
                    </a:p>
                    <a:p>
                      <a:pPr>
                        <a:lnSpc>
                          <a:spcPct val="150000"/>
                        </a:lnSpc>
                        <a:spcBef>
                          <a:spcPts val="600"/>
                        </a:spcBef>
                      </a:pPr>
                      <a:r>
                        <a:rPr kumimoji="0" lang="en-US" sz="1800" b="1" kern="1200" dirty="0">
                          <a:solidFill>
                            <a:schemeClr val="lt1"/>
                          </a:solidFill>
                          <a:latin typeface="Courier New" pitchFamily="49" charset="0"/>
                          <a:ea typeface="+mn-ea"/>
                          <a:cs typeface="Courier New" pitchFamily="49" charset="0"/>
                        </a:rPr>
                        <a:t>----</a:t>
                      </a:r>
                    </a:p>
                    <a:p>
                      <a:pPr>
                        <a:lnSpc>
                          <a:spcPct val="150000"/>
                        </a:lnSpc>
                        <a:spcBef>
                          <a:spcPts val="600"/>
                        </a:spcBef>
                      </a:pPr>
                      <a:r>
                        <a:rPr kumimoji="0" lang="en-US" sz="1800" b="1" kern="1200" dirty="0">
                          <a:solidFill>
                            <a:schemeClr val="lt1"/>
                          </a:solidFill>
                          <a:latin typeface="Courier New" pitchFamily="49" charset="0"/>
                          <a:ea typeface="+mn-ea"/>
                          <a:cs typeface="Courier New" pitchFamily="49" charset="0"/>
                        </a:rPr>
                        <a:t>----, ----, ----</a:t>
                      </a:r>
                    </a:p>
                    <a:p>
                      <a:pPr>
                        <a:lnSpc>
                          <a:spcPct val="150000"/>
                        </a:lnSpc>
                        <a:spcBef>
                          <a:spcPts val="600"/>
                        </a:spcBef>
                      </a:pPr>
                      <a:r>
                        <a:rPr kumimoji="0" lang="en-US" sz="1800" b="1" kern="1200" dirty="0">
                          <a:solidFill>
                            <a:schemeClr val="lt1"/>
                          </a:solidFill>
                          <a:latin typeface="Courier New" pitchFamily="49" charset="0"/>
                          <a:ea typeface="+mn-ea"/>
                          <a:cs typeface="Courier New" pitchFamily="49" charset="0"/>
                        </a:rPr>
                        <a:t>----, ----</a:t>
                      </a:r>
                      <a:endParaRPr lang="en-US" dirty="0">
                        <a:latin typeface="Courier New" pitchFamily="49" charset="0"/>
                        <a:cs typeface="Courier New" pitchFamily="49" charset="0"/>
                      </a:endParaRP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2895600" y="3962400"/>
          <a:ext cx="2438400" cy="129159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tblGrid>
              <a:tr h="370840">
                <a:tc>
                  <a:txBody>
                    <a:bodyPr/>
                    <a:lstStyle/>
                    <a:p>
                      <a:pPr>
                        <a:lnSpc>
                          <a:spcPct val="150000"/>
                        </a:lnSpc>
                        <a:spcBef>
                          <a:spcPts val="600"/>
                        </a:spcBef>
                      </a:pPr>
                      <a:r>
                        <a:rPr kumimoji="0" lang="en-US" sz="1800" b="1" kern="1200" dirty="0">
                          <a:solidFill>
                            <a:schemeClr val="lt1"/>
                          </a:solidFill>
                          <a:latin typeface="Courier New" pitchFamily="49" charset="0"/>
                          <a:ea typeface="+mn-ea"/>
                          <a:cs typeface="Courier New" pitchFamily="49" charset="0"/>
                        </a:rPr>
                        <a:t>----, ----; ----; ----, ----, ----;</a:t>
                      </a:r>
                      <a:r>
                        <a:rPr kumimoji="0" lang="en-US" sz="1800" b="1" kern="1200" baseline="0" dirty="0">
                          <a:solidFill>
                            <a:schemeClr val="lt1"/>
                          </a:solidFill>
                          <a:latin typeface="Courier New" pitchFamily="49" charset="0"/>
                          <a:ea typeface="+mn-ea"/>
                          <a:cs typeface="Courier New" pitchFamily="49" charset="0"/>
                        </a:rPr>
                        <a:t> </a:t>
                      </a:r>
                      <a:r>
                        <a:rPr kumimoji="0" lang="en-US" sz="1800" b="1" kern="1200" dirty="0">
                          <a:solidFill>
                            <a:schemeClr val="lt1"/>
                          </a:solidFill>
                          <a:latin typeface="Courier New" pitchFamily="49" charset="0"/>
                          <a:ea typeface="+mn-ea"/>
                          <a:cs typeface="Courier New" pitchFamily="49" charset="0"/>
                        </a:rPr>
                        <a:t>----, ----</a:t>
                      </a:r>
                      <a:endParaRPr lang="en-US" dirty="0">
                        <a:latin typeface="Courier New" pitchFamily="49" charset="0"/>
                        <a:cs typeface="Courier New" pitchFamily="49" charset="0"/>
                      </a:endParaRP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Penulisan</a:t>
            </a:r>
            <a:r>
              <a:rPr lang="en-US" dirty="0"/>
              <a:t> </a:t>
            </a:r>
            <a:r>
              <a:rPr lang="en-US" dirty="0" err="1"/>
              <a:t>deskripsi</a:t>
            </a:r>
            <a:r>
              <a:rPr lang="en-US" dirty="0"/>
              <a:t> </a:t>
            </a:r>
            <a:r>
              <a:rPr lang="en-US" dirty="0" err="1"/>
              <a:t>tatap</a:t>
            </a:r>
            <a:r>
              <a:rPr lang="en-US" dirty="0"/>
              <a:t> </a:t>
            </a:r>
            <a:r>
              <a:rPr lang="en-US" dirty="0" err="1"/>
              <a:t>muka</a:t>
            </a:r>
            <a:r>
              <a:rPr lang="en-US" dirty="0"/>
              <a:t> – mode 2 (</a:t>
            </a:r>
            <a:r>
              <a:rPr lang="en-US" dirty="0" err="1"/>
              <a:t>dengan</a:t>
            </a:r>
            <a:r>
              <a:rPr lang="en-US" dirty="0"/>
              <a:t> enter)</a:t>
            </a:r>
          </a:p>
        </p:txBody>
      </p:sp>
      <p:sp>
        <p:nvSpPr>
          <p:cNvPr id="3" name="Content Placeholder 2"/>
          <p:cNvSpPr>
            <a:spLocks noGrp="1"/>
          </p:cNvSpPr>
          <p:nvPr>
            <p:ph idx="1"/>
          </p:nvPr>
        </p:nvSpPr>
        <p:spPr/>
        <p:txBody>
          <a:bodyPr>
            <a:noAutofit/>
          </a:bodyPr>
          <a:lstStyle/>
          <a:p>
            <a:pPr>
              <a:buNone/>
            </a:pPr>
            <a:r>
              <a:rPr lang="en-US" sz="2100" u="sng" dirty="0" err="1"/>
              <a:t>Contoh</a:t>
            </a:r>
            <a:r>
              <a:rPr lang="en-US" sz="2100" u="sng" dirty="0"/>
              <a:t> 1 (48 </a:t>
            </a:r>
            <a:r>
              <a:rPr lang="en-US" sz="2100" u="sng" dirty="0" err="1"/>
              <a:t>kata</a:t>
            </a:r>
            <a:r>
              <a:rPr lang="en-US" sz="2100" u="sng" dirty="0"/>
              <a:t>):</a:t>
            </a:r>
          </a:p>
          <a:p>
            <a:pPr marL="0" indent="0">
              <a:buNone/>
            </a:pPr>
            <a:r>
              <a:rPr lang="en-US" sz="2100" dirty="0" err="1"/>
              <a:t>Identifikasi</a:t>
            </a:r>
            <a:r>
              <a:rPr lang="en-US" sz="2100" dirty="0"/>
              <a:t> </a:t>
            </a:r>
            <a:r>
              <a:rPr lang="en-US" sz="2100" dirty="0" err="1"/>
              <a:t>Pasar</a:t>
            </a:r>
            <a:endParaRPr lang="en-US" sz="2100" dirty="0"/>
          </a:p>
          <a:p>
            <a:pPr>
              <a:buNone/>
            </a:pPr>
            <a:r>
              <a:rPr lang="en-US" sz="2100" dirty="0" err="1"/>
              <a:t>Pasar</a:t>
            </a:r>
            <a:r>
              <a:rPr lang="en-US" sz="2100" dirty="0"/>
              <a:t> B2C: </a:t>
            </a:r>
            <a:r>
              <a:rPr lang="en-US" sz="2100" dirty="0" err="1"/>
              <a:t>Pengambilan</a:t>
            </a:r>
            <a:r>
              <a:rPr lang="en-US" sz="2100" dirty="0"/>
              <a:t> </a:t>
            </a:r>
            <a:r>
              <a:rPr lang="en-US" sz="2100" dirty="0" err="1"/>
              <a:t>Keputusan</a:t>
            </a:r>
            <a:r>
              <a:rPr lang="en-US" sz="2100" dirty="0"/>
              <a:t> </a:t>
            </a:r>
            <a:r>
              <a:rPr lang="en-US" sz="2100" dirty="0" err="1"/>
              <a:t>untuk</a:t>
            </a:r>
            <a:r>
              <a:rPr lang="en-US" sz="2100" dirty="0"/>
              <a:t> </a:t>
            </a:r>
            <a:r>
              <a:rPr lang="en-US" sz="2100" dirty="0" err="1"/>
              <a:t>Konsumen</a:t>
            </a:r>
            <a:r>
              <a:rPr lang="en-US" sz="2100" dirty="0"/>
              <a:t> B2C, 5 </a:t>
            </a:r>
            <a:r>
              <a:rPr lang="en-US" sz="2100" dirty="0" err="1"/>
              <a:t>Langkah</a:t>
            </a:r>
            <a:r>
              <a:rPr lang="en-US" sz="2100" dirty="0"/>
              <a:t> </a:t>
            </a:r>
            <a:r>
              <a:rPr lang="en-US" sz="2100" dirty="0" err="1"/>
              <a:t>Proses</a:t>
            </a:r>
            <a:r>
              <a:rPr lang="en-US" sz="2100" dirty="0"/>
              <a:t> </a:t>
            </a:r>
            <a:r>
              <a:rPr lang="en-US" sz="2100" dirty="0" err="1"/>
              <a:t>Pembelian</a:t>
            </a:r>
            <a:r>
              <a:rPr lang="en-US" sz="2100" dirty="0"/>
              <a:t>, </a:t>
            </a:r>
            <a:r>
              <a:rPr lang="en-US" sz="2100" dirty="0" err="1"/>
              <a:t>Pengaruh</a:t>
            </a:r>
            <a:r>
              <a:rPr lang="en-US" sz="2100" dirty="0"/>
              <a:t> </a:t>
            </a:r>
            <a:r>
              <a:rPr lang="en-US" sz="2100" dirty="0" err="1"/>
              <a:t>pada</a:t>
            </a:r>
            <a:r>
              <a:rPr lang="en-US" sz="2100" dirty="0"/>
              <a:t> </a:t>
            </a:r>
            <a:r>
              <a:rPr lang="en-US" sz="2100" dirty="0" err="1"/>
              <a:t>Proses</a:t>
            </a:r>
            <a:r>
              <a:rPr lang="en-US" sz="2100" dirty="0"/>
              <a:t> </a:t>
            </a:r>
            <a:r>
              <a:rPr lang="en-US" sz="2100" dirty="0" err="1"/>
              <a:t>Pembelian</a:t>
            </a:r>
            <a:r>
              <a:rPr lang="en-US" sz="2100" dirty="0"/>
              <a:t> </a:t>
            </a:r>
            <a:r>
              <a:rPr lang="en-US" sz="2100" dirty="0" err="1"/>
              <a:t>Konsumen</a:t>
            </a:r>
            <a:r>
              <a:rPr lang="en-US" sz="2100" dirty="0"/>
              <a:t>, Model SPR(SOR), </a:t>
            </a:r>
            <a:r>
              <a:rPr lang="en-US" sz="2100" dirty="0" err="1"/>
              <a:t>Variabel-variabel</a:t>
            </a:r>
            <a:r>
              <a:rPr lang="en-US" sz="2100" dirty="0"/>
              <a:t> Socio demographic</a:t>
            </a:r>
          </a:p>
          <a:p>
            <a:pPr>
              <a:buNone/>
            </a:pPr>
            <a:r>
              <a:rPr lang="en-US" sz="2100" dirty="0" err="1"/>
              <a:t>Pasar</a:t>
            </a:r>
            <a:r>
              <a:rPr lang="en-US" sz="2100" dirty="0"/>
              <a:t> B2B: </a:t>
            </a:r>
            <a:r>
              <a:rPr lang="en-US" sz="2100" dirty="0" err="1"/>
              <a:t>Pengambilan</a:t>
            </a:r>
            <a:r>
              <a:rPr lang="en-US" sz="2100" dirty="0"/>
              <a:t> </a:t>
            </a:r>
            <a:r>
              <a:rPr lang="en-US" sz="2100" dirty="0" err="1"/>
              <a:t>Keputusan</a:t>
            </a:r>
            <a:r>
              <a:rPr lang="en-US" sz="2100" dirty="0"/>
              <a:t> </a:t>
            </a:r>
            <a:r>
              <a:rPr lang="en-US" sz="2100" dirty="0" err="1"/>
              <a:t>untuk</a:t>
            </a:r>
            <a:r>
              <a:rPr lang="en-US" sz="2100" dirty="0"/>
              <a:t> </a:t>
            </a:r>
            <a:r>
              <a:rPr lang="en-US" sz="2100" dirty="0" err="1"/>
              <a:t>Organisational</a:t>
            </a:r>
            <a:r>
              <a:rPr lang="en-US" sz="2100" dirty="0"/>
              <a:t>/B2B, </a:t>
            </a:r>
            <a:r>
              <a:rPr lang="en-US" sz="2100" dirty="0" err="1"/>
              <a:t>Situasi</a:t>
            </a:r>
            <a:r>
              <a:rPr lang="en-US" sz="2100" dirty="0"/>
              <a:t> </a:t>
            </a:r>
            <a:r>
              <a:rPr lang="en-US" sz="2100" dirty="0" err="1"/>
              <a:t>Pembelian</a:t>
            </a:r>
            <a:r>
              <a:rPr lang="en-US" sz="2100" dirty="0"/>
              <a:t> </a:t>
            </a:r>
            <a:r>
              <a:rPr lang="en-US" sz="2100" dirty="0" err="1"/>
              <a:t>Organisational</a:t>
            </a:r>
            <a:r>
              <a:rPr lang="en-US" sz="2100" dirty="0"/>
              <a:t> B2B, Model </a:t>
            </a:r>
            <a:r>
              <a:rPr lang="en-US" sz="2100" dirty="0" err="1"/>
              <a:t>Pembelian</a:t>
            </a:r>
            <a:r>
              <a:rPr lang="en-US" sz="2100" dirty="0"/>
              <a:t> </a:t>
            </a:r>
            <a:r>
              <a:rPr lang="en-US" sz="2100" dirty="0" err="1"/>
              <a:t>Kraljic</a:t>
            </a:r>
            <a:endParaRPr lang="en-US" sz="2100" dirty="0"/>
          </a:p>
          <a:p>
            <a:pPr>
              <a:buNone/>
            </a:pPr>
            <a:r>
              <a:rPr lang="en-US" sz="2100" dirty="0"/>
              <a:t>Value yang </a:t>
            </a:r>
            <a:r>
              <a:rPr lang="en-US" sz="2100" dirty="0" err="1"/>
              <a:t>Diterima</a:t>
            </a:r>
            <a:r>
              <a:rPr lang="en-US" sz="2100" dirty="0"/>
              <a:t> </a:t>
            </a:r>
            <a:r>
              <a:rPr lang="en-US" sz="2100" dirty="0" err="1"/>
              <a:t>Konsumen</a:t>
            </a:r>
            <a:endParaRPr lang="en-US" sz="2100" dirty="0"/>
          </a:p>
          <a:p>
            <a:pPr>
              <a:buNone/>
            </a:pPr>
            <a:r>
              <a:rPr lang="en-US" sz="2100" dirty="0"/>
              <a:t>Customer Satisfaction</a:t>
            </a:r>
          </a:p>
          <a:p>
            <a:pPr>
              <a:buNone/>
            </a:pPr>
            <a:r>
              <a:rPr lang="en-US" sz="2100" dirty="0" err="1"/>
              <a:t>Kustomisasi</a:t>
            </a:r>
            <a:r>
              <a:rPr lang="en-US" sz="2100" dirty="0"/>
              <a:t> - </a:t>
            </a:r>
            <a:r>
              <a:rPr lang="en-US" sz="2100" dirty="0" err="1"/>
              <a:t>Penawaran</a:t>
            </a:r>
            <a:r>
              <a:rPr lang="en-US" sz="2100" dirty="0"/>
              <a:t> Tailoring </a:t>
            </a:r>
            <a:r>
              <a:rPr lang="en-US" sz="2100" dirty="0" err="1"/>
              <a:t>untukKonsumen</a:t>
            </a:r>
            <a:r>
              <a:rPr lang="en-US" sz="2100" dirty="0"/>
              <a:t> Individual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Penulisan</a:t>
            </a:r>
            <a:r>
              <a:rPr lang="en-US" dirty="0"/>
              <a:t> </a:t>
            </a:r>
            <a:r>
              <a:rPr lang="en-US" dirty="0" err="1"/>
              <a:t>deskripsi</a:t>
            </a:r>
            <a:r>
              <a:rPr lang="en-US" dirty="0"/>
              <a:t> </a:t>
            </a:r>
            <a:r>
              <a:rPr lang="en-US" dirty="0" err="1"/>
              <a:t>tatap</a:t>
            </a:r>
            <a:r>
              <a:rPr lang="en-US" dirty="0"/>
              <a:t> </a:t>
            </a:r>
            <a:r>
              <a:rPr lang="en-US" dirty="0" err="1"/>
              <a:t>muka</a:t>
            </a:r>
            <a:r>
              <a:rPr lang="en-US" dirty="0"/>
              <a:t> – mode 2 (</a:t>
            </a:r>
            <a:r>
              <a:rPr lang="en-US" dirty="0" err="1"/>
              <a:t>Tanpa</a:t>
            </a:r>
            <a:r>
              <a:rPr lang="en-US" dirty="0"/>
              <a:t> enter)</a:t>
            </a:r>
          </a:p>
        </p:txBody>
      </p:sp>
      <p:sp>
        <p:nvSpPr>
          <p:cNvPr id="3" name="Content Placeholder 2"/>
          <p:cNvSpPr>
            <a:spLocks noGrp="1"/>
          </p:cNvSpPr>
          <p:nvPr>
            <p:ph idx="1"/>
          </p:nvPr>
        </p:nvSpPr>
        <p:spPr/>
        <p:txBody>
          <a:bodyPr>
            <a:normAutofit/>
          </a:bodyPr>
          <a:lstStyle/>
          <a:p>
            <a:pPr>
              <a:buNone/>
            </a:pPr>
            <a:r>
              <a:rPr lang="en-US" sz="2400" u="sng" dirty="0" err="1"/>
              <a:t>Contoh</a:t>
            </a:r>
            <a:r>
              <a:rPr lang="en-US" sz="2400" u="sng" dirty="0"/>
              <a:t> 2 (48 </a:t>
            </a:r>
            <a:r>
              <a:rPr lang="en-US" sz="2400" u="sng" dirty="0" err="1"/>
              <a:t>kata</a:t>
            </a:r>
            <a:r>
              <a:rPr lang="en-US" sz="2400" u="sng" dirty="0"/>
              <a:t>):</a:t>
            </a:r>
          </a:p>
          <a:p>
            <a:pPr marL="0" indent="0">
              <a:buNone/>
            </a:pPr>
            <a:r>
              <a:rPr lang="en-US" sz="2400" dirty="0" err="1"/>
              <a:t>Identifikasi</a:t>
            </a:r>
            <a:r>
              <a:rPr lang="en-US" sz="2400" dirty="0"/>
              <a:t> </a:t>
            </a:r>
            <a:r>
              <a:rPr lang="en-US" sz="2400" dirty="0" err="1"/>
              <a:t>Pasar</a:t>
            </a:r>
            <a:r>
              <a:rPr lang="en-US" sz="2400" dirty="0"/>
              <a:t>; </a:t>
            </a:r>
            <a:r>
              <a:rPr lang="en-US" sz="2400" dirty="0" err="1"/>
              <a:t>Pasar</a:t>
            </a:r>
            <a:r>
              <a:rPr lang="en-US" sz="2400" dirty="0"/>
              <a:t> B2C: </a:t>
            </a:r>
            <a:r>
              <a:rPr lang="en-US" sz="2400" dirty="0" err="1"/>
              <a:t>Pengambilan</a:t>
            </a:r>
            <a:r>
              <a:rPr lang="en-US" sz="2400" dirty="0"/>
              <a:t> </a:t>
            </a:r>
            <a:r>
              <a:rPr lang="en-US" sz="2400" dirty="0" err="1"/>
              <a:t>Keputusan</a:t>
            </a:r>
            <a:r>
              <a:rPr lang="en-US" sz="2400" dirty="0"/>
              <a:t> </a:t>
            </a:r>
            <a:r>
              <a:rPr lang="en-US" sz="2400" dirty="0" err="1"/>
              <a:t>untuk</a:t>
            </a:r>
            <a:r>
              <a:rPr lang="en-US" sz="2400" dirty="0"/>
              <a:t> </a:t>
            </a:r>
            <a:r>
              <a:rPr lang="en-US" sz="2400" dirty="0" err="1"/>
              <a:t>Konsumen</a:t>
            </a:r>
            <a:r>
              <a:rPr lang="en-US" sz="2400" dirty="0"/>
              <a:t> B2C, 5 </a:t>
            </a:r>
            <a:r>
              <a:rPr lang="en-US" sz="2400" dirty="0" err="1"/>
              <a:t>Langkah</a:t>
            </a:r>
            <a:r>
              <a:rPr lang="en-US" sz="2400" dirty="0"/>
              <a:t> </a:t>
            </a:r>
            <a:r>
              <a:rPr lang="en-US" sz="2400" dirty="0" err="1"/>
              <a:t>Proses</a:t>
            </a:r>
            <a:r>
              <a:rPr lang="en-US" sz="2400" dirty="0"/>
              <a:t> </a:t>
            </a:r>
            <a:r>
              <a:rPr lang="en-US" sz="2400" dirty="0" err="1"/>
              <a:t>Pembelian</a:t>
            </a:r>
            <a:r>
              <a:rPr lang="en-US" sz="2400" dirty="0"/>
              <a:t>, </a:t>
            </a:r>
            <a:r>
              <a:rPr lang="en-US" sz="2400" dirty="0" err="1"/>
              <a:t>Pengaruh</a:t>
            </a:r>
            <a:r>
              <a:rPr lang="en-US" sz="2400" dirty="0"/>
              <a:t> </a:t>
            </a:r>
            <a:r>
              <a:rPr lang="en-US" sz="2400" dirty="0" err="1"/>
              <a:t>pada</a:t>
            </a:r>
            <a:r>
              <a:rPr lang="en-US" sz="2400" dirty="0"/>
              <a:t> </a:t>
            </a:r>
            <a:r>
              <a:rPr lang="en-US" sz="2400" dirty="0" err="1"/>
              <a:t>Proses</a:t>
            </a:r>
            <a:r>
              <a:rPr lang="en-US" sz="2400" dirty="0"/>
              <a:t> </a:t>
            </a:r>
            <a:r>
              <a:rPr lang="en-US" sz="2400" dirty="0" err="1"/>
              <a:t>Pembelian</a:t>
            </a:r>
            <a:r>
              <a:rPr lang="en-US" sz="2400" dirty="0"/>
              <a:t> </a:t>
            </a:r>
            <a:r>
              <a:rPr lang="en-US" sz="2400" dirty="0" err="1"/>
              <a:t>Konsumen</a:t>
            </a:r>
            <a:r>
              <a:rPr lang="en-US" sz="2400" dirty="0"/>
              <a:t>, Model SPR(SOR), </a:t>
            </a:r>
            <a:r>
              <a:rPr lang="en-US" sz="2400" dirty="0" err="1"/>
              <a:t>Variabel-variabel</a:t>
            </a:r>
            <a:r>
              <a:rPr lang="en-US" sz="2400" dirty="0"/>
              <a:t> Socio demographic; </a:t>
            </a:r>
            <a:r>
              <a:rPr lang="en-US" sz="2400" dirty="0" err="1"/>
              <a:t>Pasar</a:t>
            </a:r>
            <a:r>
              <a:rPr lang="en-US" sz="2400" dirty="0"/>
              <a:t> B2B: </a:t>
            </a:r>
            <a:r>
              <a:rPr lang="en-US" sz="2400" dirty="0" err="1"/>
              <a:t>Pengambilan</a:t>
            </a:r>
            <a:r>
              <a:rPr lang="en-US" sz="2400" dirty="0"/>
              <a:t> </a:t>
            </a:r>
            <a:r>
              <a:rPr lang="en-US" sz="2400" dirty="0" err="1"/>
              <a:t>Keputusan</a:t>
            </a:r>
            <a:r>
              <a:rPr lang="en-US" sz="2400" dirty="0"/>
              <a:t> </a:t>
            </a:r>
            <a:r>
              <a:rPr lang="en-US" sz="2400" dirty="0" err="1"/>
              <a:t>untuk</a:t>
            </a:r>
            <a:r>
              <a:rPr lang="en-US" sz="2400" dirty="0"/>
              <a:t> </a:t>
            </a:r>
            <a:r>
              <a:rPr lang="en-US" sz="2400" dirty="0" err="1"/>
              <a:t>Organisational</a:t>
            </a:r>
            <a:r>
              <a:rPr lang="en-US" sz="2400" dirty="0"/>
              <a:t>/B2B, </a:t>
            </a:r>
            <a:r>
              <a:rPr lang="en-US" sz="2400" dirty="0" err="1"/>
              <a:t>Situasi</a:t>
            </a:r>
            <a:r>
              <a:rPr lang="en-US" sz="2400" dirty="0"/>
              <a:t> </a:t>
            </a:r>
            <a:r>
              <a:rPr lang="en-US" sz="2400" dirty="0" err="1"/>
              <a:t>Pembelian</a:t>
            </a:r>
            <a:r>
              <a:rPr lang="en-US" sz="2400" dirty="0"/>
              <a:t> </a:t>
            </a:r>
            <a:r>
              <a:rPr lang="en-US" sz="2400" dirty="0" err="1"/>
              <a:t>Organisational</a:t>
            </a:r>
            <a:r>
              <a:rPr lang="en-US" sz="2400" dirty="0"/>
              <a:t> B2B, Model </a:t>
            </a:r>
            <a:r>
              <a:rPr lang="en-US" sz="2400" dirty="0" err="1"/>
              <a:t>Pembelian</a:t>
            </a:r>
            <a:r>
              <a:rPr lang="en-US" sz="2400" dirty="0"/>
              <a:t> </a:t>
            </a:r>
            <a:r>
              <a:rPr lang="en-US" sz="2400" dirty="0" err="1"/>
              <a:t>Kraljic</a:t>
            </a:r>
            <a:r>
              <a:rPr lang="en-US" sz="2400" dirty="0"/>
              <a:t>; Value yang </a:t>
            </a:r>
            <a:r>
              <a:rPr lang="en-US" sz="2400" dirty="0" err="1"/>
              <a:t>Diterima</a:t>
            </a:r>
            <a:r>
              <a:rPr lang="en-US" sz="2400" dirty="0"/>
              <a:t> </a:t>
            </a:r>
            <a:r>
              <a:rPr lang="en-US" sz="2400" dirty="0" err="1"/>
              <a:t>Konsumen</a:t>
            </a:r>
            <a:r>
              <a:rPr lang="en-US" sz="2400" dirty="0"/>
              <a:t>; Customer Satisfaction; </a:t>
            </a:r>
            <a:r>
              <a:rPr lang="en-US" sz="2400" dirty="0" err="1"/>
              <a:t>Kustomisasi</a:t>
            </a:r>
            <a:r>
              <a:rPr lang="en-US" sz="2400" dirty="0"/>
              <a:t> - </a:t>
            </a:r>
            <a:r>
              <a:rPr lang="en-US" sz="2400" dirty="0" err="1"/>
              <a:t>Penawaran</a:t>
            </a:r>
            <a:r>
              <a:rPr lang="en-US" sz="2400" dirty="0"/>
              <a:t> Tailoring </a:t>
            </a:r>
            <a:r>
              <a:rPr lang="en-US" sz="2400" dirty="0" err="1"/>
              <a:t>untukKonsumen</a:t>
            </a:r>
            <a:r>
              <a:rPr lang="en-US" sz="2400" dirty="0"/>
              <a:t> Individual</a:t>
            </a:r>
          </a:p>
          <a:p>
            <a:pPr>
              <a:buNone/>
            </a:pP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Penulisan</a:t>
            </a:r>
            <a:r>
              <a:rPr lang="en-US" dirty="0"/>
              <a:t> </a:t>
            </a:r>
            <a:r>
              <a:rPr lang="en-US" dirty="0" err="1"/>
              <a:t>deskripsi</a:t>
            </a:r>
            <a:r>
              <a:rPr lang="en-US" dirty="0"/>
              <a:t> </a:t>
            </a:r>
            <a:r>
              <a:rPr lang="en-US" dirty="0" err="1"/>
              <a:t>tatap</a:t>
            </a:r>
            <a:r>
              <a:rPr lang="en-US" dirty="0"/>
              <a:t> </a:t>
            </a:r>
            <a:r>
              <a:rPr lang="en-US" dirty="0" err="1"/>
              <a:t>muka</a:t>
            </a:r>
            <a:r>
              <a:rPr lang="en-US" dirty="0"/>
              <a:t> – mode 2 (</a:t>
            </a:r>
            <a:r>
              <a:rPr lang="en-US" dirty="0" err="1"/>
              <a:t>Dengan</a:t>
            </a:r>
            <a:r>
              <a:rPr lang="en-US" dirty="0"/>
              <a:t> Enter)</a:t>
            </a:r>
          </a:p>
        </p:txBody>
      </p:sp>
      <p:sp>
        <p:nvSpPr>
          <p:cNvPr id="5" name="Content Placeholder 4"/>
          <p:cNvSpPr>
            <a:spLocks noGrp="1"/>
          </p:cNvSpPr>
          <p:nvPr>
            <p:ph idx="1"/>
          </p:nvPr>
        </p:nvSpPr>
        <p:spPr/>
        <p:txBody>
          <a:bodyPr>
            <a:noAutofit/>
          </a:bodyPr>
          <a:lstStyle/>
          <a:p>
            <a:pPr marL="0" indent="0">
              <a:buNone/>
            </a:pPr>
            <a:r>
              <a:rPr lang="en-US" sz="2400" u="sng" dirty="0" err="1"/>
              <a:t>Contoh</a:t>
            </a:r>
            <a:r>
              <a:rPr lang="en-US" sz="2400" u="sng" dirty="0"/>
              <a:t> 3 (36 </a:t>
            </a:r>
            <a:r>
              <a:rPr lang="en-US" sz="2400" u="sng" dirty="0" err="1"/>
              <a:t>kata</a:t>
            </a:r>
            <a:r>
              <a:rPr lang="en-US" sz="2400" u="sng" dirty="0"/>
              <a:t>):</a:t>
            </a:r>
          </a:p>
          <a:p>
            <a:pPr marL="344488" indent="-344488">
              <a:buNone/>
            </a:pPr>
            <a:r>
              <a:rPr lang="en-US" sz="2200" dirty="0" err="1"/>
              <a:t>Perekaman</a:t>
            </a:r>
            <a:r>
              <a:rPr lang="en-US" sz="2200" dirty="0"/>
              <a:t> </a:t>
            </a:r>
            <a:r>
              <a:rPr lang="en-US" sz="2200" dirty="0" err="1"/>
              <a:t>dan</a:t>
            </a:r>
            <a:r>
              <a:rPr lang="en-US" sz="2200" dirty="0"/>
              <a:t> Editing </a:t>
            </a:r>
            <a:r>
              <a:rPr lang="en-US" sz="2200" dirty="0" err="1"/>
              <a:t>sebuah</a:t>
            </a:r>
            <a:r>
              <a:rPr lang="en-US" sz="2200" dirty="0"/>
              <a:t> Soundtrack: </a:t>
            </a:r>
            <a:r>
              <a:rPr lang="en-US" sz="2200" dirty="0" err="1"/>
              <a:t>Pemilihan</a:t>
            </a:r>
            <a:r>
              <a:rPr lang="en-US" sz="2200" dirty="0"/>
              <a:t> Talent, </a:t>
            </a:r>
            <a:r>
              <a:rPr lang="en-US" sz="2200" dirty="0" err="1"/>
              <a:t>Perekaman</a:t>
            </a:r>
            <a:r>
              <a:rPr lang="en-US" sz="2200" dirty="0"/>
              <a:t> </a:t>
            </a:r>
            <a:r>
              <a:rPr lang="en-US" sz="2200" dirty="0" err="1"/>
              <a:t>Suara</a:t>
            </a:r>
            <a:r>
              <a:rPr lang="en-US" sz="2200" dirty="0"/>
              <a:t> </a:t>
            </a:r>
            <a:r>
              <a:rPr lang="en-US" sz="2200" dirty="0" err="1"/>
              <a:t>Manusia</a:t>
            </a:r>
            <a:r>
              <a:rPr lang="en-US" sz="2200" dirty="0"/>
              <a:t>, </a:t>
            </a:r>
            <a:r>
              <a:rPr lang="en-US" sz="2200" dirty="0" err="1"/>
              <a:t>Perekaman</a:t>
            </a:r>
            <a:r>
              <a:rPr lang="en-US" sz="2200" dirty="0"/>
              <a:t> Non-</a:t>
            </a:r>
            <a:r>
              <a:rPr lang="en-US" sz="2200" dirty="0" err="1"/>
              <a:t>Suara</a:t>
            </a:r>
            <a:r>
              <a:rPr lang="en-US" sz="2200" dirty="0"/>
              <a:t> </a:t>
            </a:r>
            <a:r>
              <a:rPr lang="en-US" sz="2200" dirty="0" err="1"/>
              <a:t>Manusia</a:t>
            </a:r>
            <a:r>
              <a:rPr lang="en-US" sz="2200" dirty="0"/>
              <a:t>, </a:t>
            </a:r>
            <a:r>
              <a:rPr lang="en-US" sz="2200" dirty="0" err="1"/>
              <a:t>Perekaman</a:t>
            </a:r>
            <a:r>
              <a:rPr lang="en-US" sz="2200" dirty="0"/>
              <a:t> Track </a:t>
            </a:r>
            <a:r>
              <a:rPr lang="en-US" sz="2200" dirty="0" err="1"/>
              <a:t>Musik</a:t>
            </a:r>
            <a:r>
              <a:rPr lang="en-US" sz="2200" dirty="0"/>
              <a:t>.</a:t>
            </a:r>
          </a:p>
          <a:p>
            <a:pPr marL="344488" indent="-344488">
              <a:buNone/>
            </a:pPr>
            <a:r>
              <a:rPr lang="en-US" sz="2200" dirty="0"/>
              <a:t>Storyboarding </a:t>
            </a:r>
            <a:r>
              <a:rPr lang="en-US" sz="2200" dirty="0" err="1"/>
              <a:t>dan</a:t>
            </a:r>
            <a:r>
              <a:rPr lang="en-US" sz="2200" dirty="0"/>
              <a:t> </a:t>
            </a:r>
            <a:r>
              <a:rPr lang="en-US" sz="2200" dirty="0" err="1"/>
              <a:t>Animatics</a:t>
            </a:r>
            <a:r>
              <a:rPr lang="en-US" sz="2200" dirty="0"/>
              <a:t>: </a:t>
            </a:r>
            <a:r>
              <a:rPr lang="en-US" sz="2200" dirty="0" err="1"/>
              <a:t>Konsep</a:t>
            </a:r>
            <a:r>
              <a:rPr lang="en-US" sz="2200" dirty="0"/>
              <a:t> Storyboards, </a:t>
            </a:r>
            <a:r>
              <a:rPr lang="en-US" sz="2200" dirty="0" err="1"/>
              <a:t>Berbagai</a:t>
            </a:r>
            <a:r>
              <a:rPr lang="en-US" sz="2200" dirty="0"/>
              <a:t> format Storyboard, </a:t>
            </a:r>
            <a:r>
              <a:rPr lang="en-US" sz="2200" dirty="0" err="1"/>
              <a:t>Penyusunan</a:t>
            </a:r>
            <a:r>
              <a:rPr lang="en-US" sz="2200" dirty="0"/>
              <a:t> Storyboard. </a:t>
            </a:r>
          </a:p>
          <a:p>
            <a:pPr marL="344488" indent="-344488">
              <a:buNone/>
            </a:pPr>
            <a:r>
              <a:rPr lang="en-US" sz="2200" dirty="0"/>
              <a:t>4 Tips </a:t>
            </a:r>
            <a:r>
              <a:rPr lang="en-US" sz="2200" dirty="0" err="1"/>
              <a:t>untuk</a:t>
            </a:r>
            <a:r>
              <a:rPr lang="en-US" sz="2200" dirty="0"/>
              <a:t> Storyboarding: Reusing </a:t>
            </a:r>
            <a:r>
              <a:rPr lang="en-US" sz="2200" dirty="0" err="1"/>
              <a:t>Hasil</a:t>
            </a:r>
            <a:r>
              <a:rPr lang="en-US" sz="2200" dirty="0"/>
              <a:t> Drawing </a:t>
            </a:r>
            <a:r>
              <a:rPr lang="en-US" sz="2200" dirty="0" err="1"/>
              <a:t>sebelumnya</a:t>
            </a:r>
            <a:r>
              <a:rPr lang="en-US" sz="2200" dirty="0"/>
              <a:t>, Panning Sequences, Numbering Frames, </a:t>
            </a:r>
            <a:r>
              <a:rPr lang="en-US" sz="2200" dirty="0" err="1"/>
              <a:t>Penyelesaian</a:t>
            </a:r>
            <a:r>
              <a:rPr lang="en-US" sz="2200" dirty="0"/>
              <a:t> Storyboard. </a:t>
            </a:r>
          </a:p>
          <a:p>
            <a:pPr>
              <a:buNone/>
            </a:pPr>
            <a:endParaRPr lang="en-US" sz="2400" dirty="0"/>
          </a:p>
          <a:p>
            <a:pPr>
              <a:buNone/>
            </a:pPr>
            <a:endParaRPr lang="en-US" sz="2400" dirty="0"/>
          </a:p>
          <a:p>
            <a:pPr>
              <a:buNone/>
            </a:pPr>
            <a:endParaRPr lang="en-US" sz="2400" dirty="0"/>
          </a:p>
          <a:p>
            <a:pPr>
              <a:buNone/>
            </a:pPr>
            <a:r>
              <a:rPr lang="en-US" sz="2400" dirty="0"/>
              <a:t>	</a:t>
            </a:r>
            <a:endParaRPr lang="en-US" sz="2400" u="sng" dirty="0"/>
          </a:p>
          <a:p>
            <a:pPr>
              <a:buNone/>
            </a:pPr>
            <a:endParaRPr lang="en-US" sz="2400" u="sng"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Penulisan</a:t>
            </a:r>
            <a:r>
              <a:rPr lang="en-US" dirty="0"/>
              <a:t> </a:t>
            </a:r>
            <a:r>
              <a:rPr lang="en-US" dirty="0" err="1"/>
              <a:t>deskripsi</a:t>
            </a:r>
            <a:r>
              <a:rPr lang="en-US" dirty="0"/>
              <a:t> </a:t>
            </a:r>
            <a:r>
              <a:rPr lang="en-US" dirty="0" err="1"/>
              <a:t>tatap</a:t>
            </a:r>
            <a:r>
              <a:rPr lang="en-US" dirty="0"/>
              <a:t> </a:t>
            </a:r>
            <a:r>
              <a:rPr lang="en-US" dirty="0" err="1"/>
              <a:t>muka</a:t>
            </a:r>
            <a:r>
              <a:rPr lang="en-US" dirty="0"/>
              <a:t> – mode 2 (</a:t>
            </a:r>
            <a:r>
              <a:rPr lang="en-US" dirty="0" err="1"/>
              <a:t>Tanpa</a:t>
            </a:r>
            <a:r>
              <a:rPr lang="en-US" dirty="0"/>
              <a:t> Enter)</a:t>
            </a:r>
          </a:p>
        </p:txBody>
      </p:sp>
      <p:sp>
        <p:nvSpPr>
          <p:cNvPr id="3" name="Content Placeholder 2"/>
          <p:cNvSpPr>
            <a:spLocks noGrp="1"/>
          </p:cNvSpPr>
          <p:nvPr>
            <p:ph idx="1"/>
          </p:nvPr>
        </p:nvSpPr>
        <p:spPr/>
        <p:txBody>
          <a:bodyPr>
            <a:normAutofit/>
          </a:bodyPr>
          <a:lstStyle/>
          <a:p>
            <a:pPr marL="0" indent="0">
              <a:buNone/>
            </a:pPr>
            <a:r>
              <a:rPr lang="en-US" sz="2400" u="sng" dirty="0" err="1"/>
              <a:t>Contoh</a:t>
            </a:r>
            <a:r>
              <a:rPr lang="en-US" sz="2400" u="sng" dirty="0"/>
              <a:t> 4 (36 </a:t>
            </a:r>
            <a:r>
              <a:rPr lang="en-US" sz="2400" u="sng" dirty="0" err="1"/>
              <a:t>kata</a:t>
            </a:r>
            <a:r>
              <a:rPr lang="en-US" sz="2400" u="sng" dirty="0"/>
              <a:t>):</a:t>
            </a:r>
          </a:p>
          <a:p>
            <a:pPr marL="0" indent="0">
              <a:buNone/>
            </a:pPr>
            <a:r>
              <a:rPr lang="en-US" sz="2400" dirty="0" err="1"/>
              <a:t>Perekaman</a:t>
            </a:r>
            <a:r>
              <a:rPr lang="en-US" sz="2400" dirty="0"/>
              <a:t> </a:t>
            </a:r>
            <a:r>
              <a:rPr lang="en-US" sz="2400" dirty="0" err="1"/>
              <a:t>dan</a:t>
            </a:r>
            <a:r>
              <a:rPr lang="en-US" sz="2400" dirty="0"/>
              <a:t> Editing </a:t>
            </a:r>
            <a:r>
              <a:rPr lang="en-US" sz="2400" dirty="0" err="1"/>
              <a:t>sebuah</a:t>
            </a:r>
            <a:r>
              <a:rPr lang="en-US" sz="2400" dirty="0"/>
              <a:t> Soundtrack: </a:t>
            </a:r>
            <a:r>
              <a:rPr lang="en-US" sz="2400" dirty="0" err="1"/>
              <a:t>Pemilihan</a:t>
            </a:r>
            <a:r>
              <a:rPr lang="en-US" sz="2400" dirty="0"/>
              <a:t> Talent, </a:t>
            </a:r>
            <a:r>
              <a:rPr lang="en-US" sz="2400" dirty="0" err="1"/>
              <a:t>Perekaman</a:t>
            </a:r>
            <a:r>
              <a:rPr lang="en-US" sz="2400" dirty="0"/>
              <a:t> </a:t>
            </a:r>
            <a:r>
              <a:rPr lang="en-US" sz="2400" dirty="0" err="1"/>
              <a:t>Suara</a:t>
            </a:r>
            <a:r>
              <a:rPr lang="en-US" sz="2400" dirty="0"/>
              <a:t> </a:t>
            </a:r>
            <a:r>
              <a:rPr lang="en-US" sz="2400" dirty="0" err="1"/>
              <a:t>Manusia</a:t>
            </a:r>
            <a:r>
              <a:rPr lang="en-US" sz="2400" dirty="0"/>
              <a:t>, </a:t>
            </a:r>
            <a:r>
              <a:rPr lang="en-US" sz="2400" dirty="0" err="1"/>
              <a:t>Perekaman</a:t>
            </a:r>
            <a:r>
              <a:rPr lang="en-US" sz="2400" dirty="0"/>
              <a:t> Non-</a:t>
            </a:r>
            <a:r>
              <a:rPr lang="en-US" sz="2400" dirty="0" err="1"/>
              <a:t>Suara</a:t>
            </a:r>
            <a:r>
              <a:rPr lang="en-US" sz="2400" dirty="0"/>
              <a:t> </a:t>
            </a:r>
            <a:r>
              <a:rPr lang="en-US" sz="2400" dirty="0" err="1"/>
              <a:t>Manusia</a:t>
            </a:r>
            <a:r>
              <a:rPr lang="en-US" sz="2400" dirty="0"/>
              <a:t>, </a:t>
            </a:r>
            <a:r>
              <a:rPr lang="en-US" sz="2400" dirty="0" err="1"/>
              <a:t>Perekaman</a:t>
            </a:r>
            <a:r>
              <a:rPr lang="en-US" sz="2400" dirty="0"/>
              <a:t> Track </a:t>
            </a:r>
            <a:r>
              <a:rPr lang="en-US" sz="2400" dirty="0" err="1"/>
              <a:t>Musik</a:t>
            </a:r>
            <a:r>
              <a:rPr lang="en-US" sz="2400" dirty="0"/>
              <a:t>; Storyboarding </a:t>
            </a:r>
            <a:r>
              <a:rPr lang="en-US" sz="2400" dirty="0" err="1"/>
              <a:t>dan</a:t>
            </a:r>
            <a:r>
              <a:rPr lang="en-US" sz="2400" dirty="0"/>
              <a:t> </a:t>
            </a:r>
            <a:r>
              <a:rPr lang="en-US" sz="2400" dirty="0" err="1"/>
              <a:t>Animatics</a:t>
            </a:r>
            <a:r>
              <a:rPr lang="en-US" sz="2400" dirty="0"/>
              <a:t>: </a:t>
            </a:r>
            <a:r>
              <a:rPr lang="en-US" sz="2400" dirty="0" err="1"/>
              <a:t>Konsep</a:t>
            </a:r>
            <a:r>
              <a:rPr lang="en-US" sz="2400" dirty="0"/>
              <a:t> Storyboards, </a:t>
            </a:r>
            <a:r>
              <a:rPr lang="en-US" sz="2400" dirty="0" err="1"/>
              <a:t>Berbagai</a:t>
            </a:r>
            <a:r>
              <a:rPr lang="en-US" sz="2400" dirty="0"/>
              <a:t> format Storyboard, </a:t>
            </a:r>
            <a:r>
              <a:rPr lang="en-US" sz="2400" dirty="0" err="1"/>
              <a:t>Penyusunan</a:t>
            </a:r>
            <a:r>
              <a:rPr lang="en-US" sz="2400" dirty="0"/>
              <a:t> Storyboard; 4 Tips </a:t>
            </a:r>
            <a:r>
              <a:rPr lang="en-US" sz="2400" dirty="0" err="1"/>
              <a:t>untuk</a:t>
            </a:r>
            <a:r>
              <a:rPr lang="en-US" sz="2400" dirty="0"/>
              <a:t> Storyboarding: Reusing </a:t>
            </a:r>
            <a:r>
              <a:rPr lang="en-US" sz="2400" dirty="0" err="1"/>
              <a:t>Hasil</a:t>
            </a:r>
            <a:r>
              <a:rPr lang="en-US" sz="2400" dirty="0"/>
              <a:t> Drawing </a:t>
            </a:r>
            <a:r>
              <a:rPr lang="en-US" sz="2400" dirty="0" err="1"/>
              <a:t>sebelumnya</a:t>
            </a:r>
            <a:r>
              <a:rPr lang="en-US" sz="2400" dirty="0"/>
              <a:t>, Panning Sequences, Numbering Frames, </a:t>
            </a:r>
            <a:r>
              <a:rPr lang="en-US" sz="2400" dirty="0" err="1"/>
              <a:t>Penyelesaian</a:t>
            </a:r>
            <a:r>
              <a:rPr lang="en-US" sz="2400" dirty="0"/>
              <a:t> Storyboard.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Penulisan</a:t>
            </a:r>
            <a:r>
              <a:rPr lang="en-US" dirty="0"/>
              <a:t> </a:t>
            </a:r>
            <a:r>
              <a:rPr lang="en-US" dirty="0" err="1"/>
              <a:t>deskripsi</a:t>
            </a:r>
            <a:r>
              <a:rPr lang="en-US" dirty="0"/>
              <a:t> </a:t>
            </a:r>
            <a:r>
              <a:rPr lang="en-US" dirty="0" err="1"/>
              <a:t>tatap</a:t>
            </a:r>
            <a:r>
              <a:rPr lang="en-US" dirty="0"/>
              <a:t> </a:t>
            </a:r>
            <a:r>
              <a:rPr lang="en-US" dirty="0" err="1"/>
              <a:t>muka</a:t>
            </a:r>
            <a:r>
              <a:rPr lang="en-US" dirty="0"/>
              <a:t> – mode 2 (</a:t>
            </a:r>
            <a:r>
              <a:rPr lang="en-US" dirty="0" err="1"/>
              <a:t>Dengan</a:t>
            </a:r>
            <a:r>
              <a:rPr lang="en-US" dirty="0"/>
              <a:t> Enter)</a:t>
            </a:r>
          </a:p>
        </p:txBody>
      </p:sp>
      <p:sp>
        <p:nvSpPr>
          <p:cNvPr id="3" name="Content Placeholder 2"/>
          <p:cNvSpPr>
            <a:spLocks noGrp="1"/>
          </p:cNvSpPr>
          <p:nvPr>
            <p:ph idx="1"/>
          </p:nvPr>
        </p:nvSpPr>
        <p:spPr/>
        <p:txBody>
          <a:bodyPr>
            <a:normAutofit/>
          </a:bodyPr>
          <a:lstStyle/>
          <a:p>
            <a:pPr marL="0" indent="0">
              <a:buNone/>
            </a:pPr>
            <a:r>
              <a:rPr lang="en-US" sz="2400" u="sng" dirty="0" err="1"/>
              <a:t>Contoh</a:t>
            </a:r>
            <a:r>
              <a:rPr lang="en-US" sz="2400" u="sng" dirty="0"/>
              <a:t> 5 (41 </a:t>
            </a:r>
            <a:r>
              <a:rPr lang="en-US" sz="2400" u="sng" dirty="0" err="1"/>
              <a:t>kata</a:t>
            </a:r>
            <a:r>
              <a:rPr lang="en-US" sz="2400" u="sng" dirty="0"/>
              <a:t>):</a:t>
            </a:r>
          </a:p>
          <a:p>
            <a:pPr marL="0" indent="0">
              <a:buNone/>
            </a:pPr>
            <a:r>
              <a:rPr lang="en-US" sz="2400" dirty="0"/>
              <a:t>Anthropometry </a:t>
            </a:r>
            <a:r>
              <a:rPr lang="en-US" sz="2400" dirty="0" err="1"/>
              <a:t>sebagai</a:t>
            </a:r>
            <a:r>
              <a:rPr lang="en-US" sz="2400" dirty="0"/>
              <a:t> </a:t>
            </a:r>
            <a:r>
              <a:rPr lang="en-US" sz="2400" dirty="0" err="1"/>
              <a:t>Elemen</a:t>
            </a:r>
            <a:r>
              <a:rPr lang="en-US" sz="2400" dirty="0"/>
              <a:t> </a:t>
            </a:r>
            <a:r>
              <a:rPr lang="en-US" sz="2400" dirty="0" err="1"/>
              <a:t>Utama</a:t>
            </a:r>
            <a:r>
              <a:rPr lang="en-US" sz="2400" dirty="0"/>
              <a:t> </a:t>
            </a:r>
            <a:r>
              <a:rPr lang="en-US" sz="2400" dirty="0" err="1"/>
              <a:t>Ergonomi</a:t>
            </a:r>
            <a:r>
              <a:rPr lang="en-US" sz="2400" dirty="0"/>
              <a:t> yang </a:t>
            </a:r>
            <a:r>
              <a:rPr lang="en-US" sz="2400" dirty="0" err="1"/>
              <a:t>berpusat</a:t>
            </a:r>
            <a:r>
              <a:rPr lang="en-US" sz="2400" dirty="0"/>
              <a:t> </a:t>
            </a:r>
            <a:r>
              <a:rPr lang="en-US" sz="2400" dirty="0" err="1"/>
              <a:t>pada</a:t>
            </a:r>
            <a:r>
              <a:rPr lang="en-US" sz="2400" dirty="0"/>
              <a:t> </a:t>
            </a:r>
            <a:r>
              <a:rPr lang="en-US" sz="2400" dirty="0" err="1"/>
              <a:t>Tubuh</a:t>
            </a:r>
            <a:r>
              <a:rPr lang="en-US" sz="2400" dirty="0"/>
              <a:t> </a:t>
            </a:r>
            <a:r>
              <a:rPr lang="en-US" sz="2400" dirty="0" err="1"/>
              <a:t>Manusia</a:t>
            </a:r>
            <a:endParaRPr lang="en-US" sz="2400" dirty="0"/>
          </a:p>
          <a:p>
            <a:pPr marL="0" indent="0">
              <a:buNone/>
            </a:pPr>
            <a:r>
              <a:rPr lang="en-US" sz="2400" dirty="0" err="1"/>
              <a:t>Pengukuran</a:t>
            </a:r>
            <a:r>
              <a:rPr lang="en-US" sz="2400" dirty="0"/>
              <a:t> Anthropometry</a:t>
            </a:r>
          </a:p>
          <a:p>
            <a:pPr marL="0" indent="0">
              <a:buNone/>
            </a:pPr>
            <a:r>
              <a:rPr lang="en-US" sz="2400" dirty="0" err="1"/>
              <a:t>Ukuran</a:t>
            </a:r>
            <a:r>
              <a:rPr lang="en-US" sz="2400" dirty="0"/>
              <a:t> </a:t>
            </a:r>
            <a:r>
              <a:rPr lang="en-US" sz="2400" dirty="0" err="1"/>
              <a:t>Dimensi</a:t>
            </a:r>
            <a:r>
              <a:rPr lang="en-US" sz="2400" dirty="0"/>
              <a:t> </a:t>
            </a:r>
            <a:r>
              <a:rPr lang="en-US" sz="2400" dirty="0" err="1"/>
              <a:t>Tubuh</a:t>
            </a:r>
            <a:r>
              <a:rPr lang="en-US" sz="2400" dirty="0"/>
              <a:t> </a:t>
            </a:r>
            <a:r>
              <a:rPr lang="en-US" sz="2400" dirty="0" err="1"/>
              <a:t>Manusia</a:t>
            </a:r>
            <a:endParaRPr lang="en-US" sz="2400" dirty="0"/>
          </a:p>
          <a:p>
            <a:pPr marL="344488" indent="-344488">
              <a:buNone/>
            </a:pPr>
            <a:r>
              <a:rPr lang="en-US" sz="2400" dirty="0" err="1"/>
              <a:t>Kajian</a:t>
            </a:r>
            <a:r>
              <a:rPr lang="en-US" sz="2400" dirty="0"/>
              <a:t> </a:t>
            </a:r>
            <a:r>
              <a:rPr lang="en-US" sz="2400" dirty="0" err="1"/>
              <a:t>Khusus</a:t>
            </a:r>
            <a:r>
              <a:rPr lang="en-US" sz="2400" dirty="0"/>
              <a:t> </a:t>
            </a:r>
            <a:r>
              <a:rPr lang="en-US" sz="2400" dirty="0" err="1"/>
              <a:t>Pengukuran</a:t>
            </a:r>
            <a:r>
              <a:rPr lang="en-US" sz="2400" dirty="0"/>
              <a:t> </a:t>
            </a:r>
            <a:r>
              <a:rPr lang="en-US" sz="2400" dirty="0" err="1"/>
              <a:t>Dimensi</a:t>
            </a:r>
            <a:r>
              <a:rPr lang="en-US" sz="2400" dirty="0"/>
              <a:t> </a:t>
            </a:r>
            <a:r>
              <a:rPr lang="en-US" sz="2400" dirty="0" err="1"/>
              <a:t>pada</a:t>
            </a:r>
            <a:r>
              <a:rPr lang="en-US" sz="2400" dirty="0"/>
              <a:t> </a:t>
            </a:r>
            <a:r>
              <a:rPr lang="en-US" sz="2400" dirty="0" err="1"/>
              <a:t>Posisi</a:t>
            </a:r>
            <a:r>
              <a:rPr lang="en-US" sz="2400" dirty="0"/>
              <a:t> </a:t>
            </a:r>
            <a:r>
              <a:rPr lang="en-US" sz="2400" dirty="0" err="1"/>
              <a:t>Duduk</a:t>
            </a:r>
            <a:endParaRPr lang="en-US" sz="2400" dirty="0"/>
          </a:p>
          <a:p>
            <a:pPr marL="344488" indent="-344488">
              <a:buNone/>
            </a:pPr>
            <a:r>
              <a:rPr lang="en-US" sz="2400" dirty="0"/>
              <a:t>Procedure Standard </a:t>
            </a:r>
            <a:r>
              <a:rPr lang="en-US" sz="2400" dirty="0" err="1"/>
              <a:t>untuk</a:t>
            </a:r>
            <a:r>
              <a:rPr lang="en-US" sz="2400" dirty="0"/>
              <a:t> </a:t>
            </a:r>
            <a:r>
              <a:rPr lang="en-US" sz="2400" dirty="0" err="1"/>
              <a:t>Desain</a:t>
            </a:r>
            <a:r>
              <a:rPr lang="en-US" sz="2400" dirty="0"/>
              <a:t> Anthropometry</a:t>
            </a:r>
          </a:p>
          <a:p>
            <a:pPr marL="344488" indent="-344488">
              <a:buNone/>
            </a:pPr>
            <a:r>
              <a:rPr lang="en-US" sz="2400" dirty="0"/>
              <a:t>Model 3-D </a:t>
            </a:r>
            <a:r>
              <a:rPr lang="en-US" sz="2400" dirty="0" err="1"/>
              <a:t>dan</a:t>
            </a:r>
            <a:r>
              <a:rPr lang="en-US" sz="2400" dirty="0"/>
              <a:t> Tools </a:t>
            </a:r>
            <a:r>
              <a:rPr lang="en-US" sz="2400" dirty="0" err="1"/>
              <a:t>untuk</a:t>
            </a:r>
            <a:r>
              <a:rPr lang="en-US" sz="2400" dirty="0"/>
              <a:t> </a:t>
            </a:r>
            <a:r>
              <a:rPr lang="en-US" sz="2400" dirty="0" err="1"/>
              <a:t>Desain</a:t>
            </a:r>
            <a:r>
              <a:rPr lang="en-US" sz="2400" dirty="0"/>
              <a:t> Anthropometry</a:t>
            </a:r>
          </a:p>
          <a:p>
            <a:pPr marL="0" indent="0">
              <a:buNone/>
            </a:pPr>
            <a:r>
              <a:rPr lang="en-US" sz="2400" dirty="0" err="1"/>
              <a:t>Kebutuhan</a:t>
            </a:r>
            <a:r>
              <a:rPr lang="en-US" sz="2400" dirty="0"/>
              <a:t> </a:t>
            </a:r>
            <a:r>
              <a:rPr lang="en-US" sz="2400" dirty="0" err="1"/>
              <a:t>Khusus</a:t>
            </a:r>
            <a:r>
              <a:rPr lang="en-US" sz="2400" dirty="0"/>
              <a:t> </a:t>
            </a:r>
            <a:r>
              <a:rPr lang="en-US" sz="2400" dirty="0" err="1"/>
              <a:t>untuk</a:t>
            </a:r>
            <a:r>
              <a:rPr lang="en-US" sz="2400" dirty="0"/>
              <a:t> Disable Employee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Referensi</a:t>
            </a:r>
            <a:r>
              <a:rPr lang="en-US" dirty="0"/>
              <a:t> </a:t>
            </a:r>
            <a:r>
              <a:rPr lang="en-US" dirty="0" err="1"/>
              <a:t>Kuliah</a:t>
            </a:r>
            <a:endParaRPr lang="en-US" dirty="0"/>
          </a:p>
        </p:txBody>
      </p:sp>
      <p:sp>
        <p:nvSpPr>
          <p:cNvPr id="3" name="Content Placeholder 2"/>
          <p:cNvSpPr>
            <a:spLocks noGrp="1"/>
          </p:cNvSpPr>
          <p:nvPr>
            <p:ph idx="1"/>
          </p:nvPr>
        </p:nvSpPr>
        <p:spPr/>
        <p:txBody>
          <a:bodyPr>
            <a:noAutofit/>
          </a:bodyPr>
          <a:lstStyle/>
          <a:p>
            <a:r>
              <a:rPr lang="en-US" sz="2400" dirty="0" err="1"/>
              <a:t>Terdiri</a:t>
            </a:r>
            <a:r>
              <a:rPr lang="en-US" sz="2400" dirty="0"/>
              <a:t> </a:t>
            </a:r>
            <a:r>
              <a:rPr lang="en-US" sz="2400" dirty="0" err="1"/>
              <a:t>dari</a:t>
            </a:r>
            <a:r>
              <a:rPr lang="en-US" sz="2400" dirty="0"/>
              <a:t> 3-5 </a:t>
            </a:r>
            <a:r>
              <a:rPr lang="en-US" sz="2400" dirty="0" err="1"/>
              <a:t>referensi</a:t>
            </a:r>
            <a:r>
              <a:rPr lang="en-US" sz="2400" dirty="0"/>
              <a:t> text book.</a:t>
            </a:r>
          </a:p>
          <a:p>
            <a:r>
              <a:rPr lang="en-US" sz="2400" dirty="0"/>
              <a:t>Cara </a:t>
            </a:r>
            <a:r>
              <a:rPr lang="en-US" sz="2400" dirty="0" err="1"/>
              <a:t>penulisan</a:t>
            </a:r>
            <a:r>
              <a:rPr lang="en-US" sz="2400" dirty="0"/>
              <a:t> </a:t>
            </a:r>
            <a:r>
              <a:rPr lang="en-US" sz="2400" dirty="0" err="1"/>
              <a:t>referensi</a:t>
            </a:r>
            <a:r>
              <a:rPr lang="en-US" sz="2400" dirty="0"/>
              <a:t>:</a:t>
            </a:r>
          </a:p>
          <a:p>
            <a:pPr>
              <a:buNone/>
            </a:pPr>
            <a:r>
              <a:rPr lang="en-US" sz="2400" dirty="0"/>
              <a:t>		</a:t>
            </a:r>
          </a:p>
          <a:p>
            <a:pPr>
              <a:buNone/>
            </a:pPr>
            <a:endParaRPr lang="en-US" sz="2400" dirty="0"/>
          </a:p>
          <a:p>
            <a:pPr>
              <a:buNone/>
            </a:pPr>
            <a:r>
              <a:rPr lang="en-US" sz="2400" dirty="0"/>
              <a:t>	</a:t>
            </a:r>
          </a:p>
          <a:p>
            <a:pPr>
              <a:buNone/>
            </a:pPr>
            <a:r>
              <a:rPr lang="en-US" sz="2400" dirty="0"/>
              <a:t>	</a:t>
            </a:r>
            <a:endParaRPr lang="en-US" sz="2400" u="sng" dirty="0"/>
          </a:p>
          <a:p>
            <a:pPr marL="34100" indent="-55563"/>
            <a:endParaRPr lang="en-US" sz="2400" u="sng" dirty="0"/>
          </a:p>
        </p:txBody>
      </p:sp>
      <p:graphicFrame>
        <p:nvGraphicFramePr>
          <p:cNvPr id="4" name="Table 3"/>
          <p:cNvGraphicFramePr>
            <a:graphicFrameLocks noGrp="1"/>
          </p:cNvGraphicFramePr>
          <p:nvPr/>
        </p:nvGraphicFramePr>
        <p:xfrm>
          <a:off x="838200" y="2743200"/>
          <a:ext cx="6477000" cy="701040"/>
        </p:xfrm>
        <a:graphic>
          <a:graphicData uri="http://schemas.openxmlformats.org/drawingml/2006/table">
            <a:tbl>
              <a:tblPr firstRow="1" bandRow="1">
                <a:tableStyleId>{5C22544A-7EE6-4342-B048-85BDC9FD1C3A}</a:tableStyleId>
              </a:tblPr>
              <a:tblGrid>
                <a:gridCol w="6477000">
                  <a:extLst>
                    <a:ext uri="{9D8B030D-6E8A-4147-A177-3AD203B41FA5}">
                      <a16:colId xmlns:a16="http://schemas.microsoft.com/office/drawing/2014/main" val="20000"/>
                    </a:ext>
                  </a:extLst>
                </a:gridCol>
              </a:tblGrid>
              <a:tr h="370840">
                <a:tc>
                  <a:txBody>
                    <a:bodyPr/>
                    <a:lstStyle/>
                    <a:p>
                      <a:r>
                        <a:rPr lang="en-US" sz="2000" dirty="0" err="1">
                          <a:latin typeface="Courier New" pitchFamily="49" charset="0"/>
                          <a:cs typeface="Courier New" pitchFamily="49" charset="0"/>
                        </a:rPr>
                        <a:t>nama_pengarang</a:t>
                      </a:r>
                      <a:r>
                        <a:rPr lang="en-US" sz="2000" dirty="0">
                          <a:latin typeface="Courier New" pitchFamily="49" charset="0"/>
                          <a:cs typeface="Courier New" pitchFamily="49" charset="0"/>
                        </a:rPr>
                        <a:t>. </a:t>
                      </a:r>
                      <a:r>
                        <a:rPr lang="en-US" sz="2000" u="none" dirty="0" err="1">
                          <a:latin typeface="Courier New" pitchFamily="49" charset="0"/>
                          <a:cs typeface="Courier New" pitchFamily="49" charset="0"/>
                        </a:rPr>
                        <a:t>judul_buku</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edisi_buku</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nama_penerbit</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tahun_terbit</a:t>
                      </a:r>
                      <a:r>
                        <a:rPr lang="en-US" sz="2000" dirty="0">
                          <a:latin typeface="Courier New" pitchFamily="49" charset="0"/>
                          <a:cs typeface="Courier New" pitchFamily="49" charset="0"/>
                        </a:rPr>
                        <a:t>.</a:t>
                      </a:r>
                      <a:endParaRPr lang="en-US" sz="2000"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Referensi</a:t>
            </a:r>
            <a:r>
              <a:rPr lang="en-US" dirty="0"/>
              <a:t> </a:t>
            </a:r>
            <a:r>
              <a:rPr lang="en-US" dirty="0" err="1"/>
              <a:t>Kuliah</a:t>
            </a:r>
            <a:endParaRPr lang="en-US" dirty="0"/>
          </a:p>
        </p:txBody>
      </p:sp>
      <p:sp>
        <p:nvSpPr>
          <p:cNvPr id="3" name="Content Placeholder 2"/>
          <p:cNvSpPr>
            <a:spLocks noGrp="1"/>
          </p:cNvSpPr>
          <p:nvPr>
            <p:ph idx="1"/>
          </p:nvPr>
        </p:nvSpPr>
        <p:spPr/>
        <p:txBody>
          <a:bodyPr>
            <a:noAutofit/>
          </a:bodyPr>
          <a:lstStyle/>
          <a:p>
            <a:pPr>
              <a:buNone/>
            </a:pPr>
            <a:r>
              <a:rPr lang="en-US" sz="2100" u="sng" dirty="0" err="1"/>
              <a:t>Contoh</a:t>
            </a:r>
            <a:r>
              <a:rPr lang="en-US" sz="2100" u="sng" dirty="0"/>
              <a:t> 1:</a:t>
            </a:r>
          </a:p>
          <a:p>
            <a:pPr marL="0" lvl="1" indent="0">
              <a:buNone/>
            </a:pPr>
            <a:r>
              <a:rPr lang="en-US" sz="2100" dirty="0">
                <a:solidFill>
                  <a:schemeClr val="tx1"/>
                </a:solidFill>
              </a:rPr>
              <a:t>William Stallings. Data And Computer Communication. Eighth Edition. Prentice-Hall. 2006.</a:t>
            </a:r>
          </a:p>
          <a:p>
            <a:pPr marL="0" lvl="1" indent="0">
              <a:buNone/>
              <a:tabLst>
                <a:tab pos="284163" algn="l"/>
              </a:tabLst>
            </a:pPr>
            <a:endParaRPr lang="en-US" sz="2100" b="1" u="sng" dirty="0">
              <a:solidFill>
                <a:schemeClr val="tx1"/>
              </a:solidFill>
            </a:endParaRPr>
          </a:p>
          <a:p>
            <a:pPr marL="0" lvl="1" indent="0">
              <a:buNone/>
              <a:tabLst>
                <a:tab pos="284163" algn="l"/>
              </a:tabLst>
            </a:pPr>
            <a:r>
              <a:rPr lang="en-US" sz="2100" u="sng" dirty="0" err="1">
                <a:solidFill>
                  <a:schemeClr val="tx1"/>
                </a:solidFill>
              </a:rPr>
              <a:t>Contoh</a:t>
            </a:r>
            <a:r>
              <a:rPr lang="en-US" sz="2100" u="sng" dirty="0">
                <a:solidFill>
                  <a:schemeClr val="tx1"/>
                </a:solidFill>
              </a:rPr>
              <a:t> 2:</a:t>
            </a:r>
          </a:p>
          <a:p>
            <a:pPr marL="0" indent="0">
              <a:buNone/>
              <a:tabLst>
                <a:tab pos="284163" algn="l"/>
              </a:tabLst>
            </a:pPr>
            <a:r>
              <a:rPr lang="en-US" sz="2100" dirty="0"/>
              <a:t>Steve Roberts. Character Animation. Second Edition. Focal Press. 2007.</a:t>
            </a:r>
          </a:p>
          <a:p>
            <a:pPr marL="0" indent="0">
              <a:buNone/>
            </a:pPr>
            <a:r>
              <a:rPr lang="en-US" sz="2100" dirty="0"/>
              <a:t>		</a:t>
            </a:r>
          </a:p>
          <a:p>
            <a:pPr marL="0" indent="0">
              <a:buNone/>
            </a:pPr>
            <a:r>
              <a:rPr lang="en-US" sz="2100" u="sng" dirty="0" err="1"/>
              <a:t>Contoh</a:t>
            </a:r>
            <a:r>
              <a:rPr lang="en-US" sz="2100" u="sng" dirty="0"/>
              <a:t> 3:</a:t>
            </a:r>
          </a:p>
          <a:p>
            <a:pPr marL="0" indent="0">
              <a:buNone/>
            </a:pPr>
            <a:r>
              <a:rPr lang="en-US" sz="2100" dirty="0" err="1"/>
              <a:t>Valacich</a:t>
            </a:r>
            <a:r>
              <a:rPr lang="en-US" sz="2100" dirty="0"/>
              <a:t>, George</a:t>
            </a:r>
            <a:r>
              <a:rPr lang="id-ID" sz="2100" dirty="0"/>
              <a:t> and</a:t>
            </a:r>
            <a:r>
              <a:rPr lang="en-US" sz="2100" dirty="0"/>
              <a:t> </a:t>
            </a:r>
            <a:r>
              <a:rPr lang="en-US" sz="2100" dirty="0" err="1"/>
              <a:t>Hoffer</a:t>
            </a:r>
            <a:r>
              <a:rPr lang="id-ID" sz="2100" dirty="0"/>
              <a:t>. </a:t>
            </a:r>
            <a:r>
              <a:rPr lang="en-US" sz="2100" dirty="0"/>
              <a:t>Essentials of Systems Analysis and Design</a:t>
            </a:r>
            <a:r>
              <a:rPr lang="id-ID" sz="2100" dirty="0"/>
              <a:t>.</a:t>
            </a:r>
            <a:r>
              <a:rPr lang="en-US" sz="2100" dirty="0"/>
              <a:t> Third </a:t>
            </a:r>
            <a:r>
              <a:rPr lang="id-ID" sz="2100" dirty="0"/>
              <a:t>E</a:t>
            </a:r>
            <a:r>
              <a:rPr lang="en-US" sz="2100" dirty="0" err="1"/>
              <a:t>dition</a:t>
            </a:r>
            <a:r>
              <a:rPr lang="id-ID" sz="2100" dirty="0"/>
              <a:t>.</a:t>
            </a:r>
            <a:r>
              <a:rPr lang="en-US" sz="2100" dirty="0"/>
              <a:t> Pearson Education International. 2006</a:t>
            </a:r>
            <a:r>
              <a:rPr lang="id-ID" sz="2100" dirty="0"/>
              <a:t>.</a:t>
            </a:r>
            <a:endParaRPr lang="en-US" sz="21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Tambahan</a:t>
            </a:r>
            <a:endParaRPr lang="en-US" dirty="0"/>
          </a:p>
        </p:txBody>
      </p:sp>
      <p:sp>
        <p:nvSpPr>
          <p:cNvPr id="3" name="Content Placeholder 2"/>
          <p:cNvSpPr>
            <a:spLocks noGrp="1"/>
          </p:cNvSpPr>
          <p:nvPr>
            <p:ph idx="1"/>
          </p:nvPr>
        </p:nvSpPr>
        <p:spPr/>
        <p:txBody>
          <a:bodyPr/>
          <a:lstStyle/>
          <a:p>
            <a:r>
              <a:rPr lang="en-US"/>
              <a:t>Login </a:t>
            </a:r>
            <a:r>
              <a:rPr lang="en-US" dirty="0"/>
              <a:t>yang </a:t>
            </a:r>
            <a:r>
              <a:rPr lang="en-US" dirty="0" err="1"/>
              <a:t>digunakan</a:t>
            </a:r>
            <a:r>
              <a:rPr lang="en-US" dirty="0"/>
              <a:t> pada Web </a:t>
            </a:r>
            <a:r>
              <a:rPr lang="en-US" dirty="0" err="1"/>
              <a:t>Pengisian</a:t>
            </a:r>
            <a:r>
              <a:rPr lang="en-US" dirty="0"/>
              <a:t> </a:t>
            </a:r>
            <a:r>
              <a:rPr lang="en-US" dirty="0" err="1"/>
              <a:t>Silabus</a:t>
            </a:r>
            <a:r>
              <a:rPr lang="en-US" dirty="0"/>
              <a:t> Online </a:t>
            </a:r>
            <a:r>
              <a:rPr lang="en-US" dirty="0" err="1"/>
              <a:t>ini</a:t>
            </a:r>
            <a:r>
              <a:rPr lang="en-US" dirty="0"/>
              <a:t> </a:t>
            </a:r>
            <a:r>
              <a:rPr lang="en-US" dirty="0" err="1"/>
              <a:t>adalah</a:t>
            </a:r>
            <a:r>
              <a:rPr lang="en-US" dirty="0"/>
              <a:t> Login SIM.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Deskripsi</a:t>
            </a:r>
            <a:r>
              <a:rPr lang="en-US" dirty="0"/>
              <a:t> Mata </a:t>
            </a:r>
            <a:r>
              <a:rPr lang="en-US" dirty="0" err="1"/>
              <a:t>Kuliah</a:t>
            </a:r>
            <a:endParaRPr lang="en-US" dirty="0"/>
          </a:p>
        </p:txBody>
      </p:sp>
      <p:sp>
        <p:nvSpPr>
          <p:cNvPr id="3" name="Content Placeholder 2"/>
          <p:cNvSpPr>
            <a:spLocks noGrp="1"/>
          </p:cNvSpPr>
          <p:nvPr>
            <p:ph idx="1"/>
          </p:nvPr>
        </p:nvSpPr>
        <p:spPr/>
        <p:txBody>
          <a:bodyPr>
            <a:noAutofit/>
          </a:bodyPr>
          <a:lstStyle/>
          <a:p>
            <a:r>
              <a:rPr lang="en-US" sz="1800" dirty="0" err="1"/>
              <a:t>Berisi</a:t>
            </a:r>
            <a:r>
              <a:rPr lang="en-US" sz="1800" dirty="0"/>
              <a:t> minimal 100 </a:t>
            </a:r>
            <a:r>
              <a:rPr lang="en-US" sz="1800" dirty="0" err="1"/>
              <a:t>kata</a:t>
            </a:r>
            <a:r>
              <a:rPr lang="en-US" sz="1800" dirty="0"/>
              <a:t>.</a:t>
            </a:r>
          </a:p>
          <a:p>
            <a:r>
              <a:rPr lang="en-US" sz="1800" u="sng" dirty="0" err="1"/>
              <a:t>Contoh</a:t>
            </a:r>
            <a:r>
              <a:rPr lang="en-US" sz="1800" u="sng" dirty="0"/>
              <a:t> 1 (116 </a:t>
            </a:r>
            <a:r>
              <a:rPr lang="en-US" sz="1800" u="sng" dirty="0" err="1"/>
              <a:t>kata</a:t>
            </a:r>
            <a:r>
              <a:rPr lang="en-US" sz="1800" u="sng" dirty="0"/>
              <a:t>):</a:t>
            </a:r>
          </a:p>
          <a:p>
            <a:pPr>
              <a:buNone/>
            </a:pPr>
            <a:r>
              <a:rPr lang="en-US" sz="1800" dirty="0"/>
              <a:t>	</a:t>
            </a:r>
            <a:r>
              <a:rPr lang="en-US" sz="1800" dirty="0" err="1"/>
              <a:t>Menggunakan</a:t>
            </a:r>
            <a:r>
              <a:rPr lang="en-US" sz="1800" dirty="0"/>
              <a:t> program image editing </a:t>
            </a:r>
            <a:r>
              <a:rPr lang="en-US" sz="1800" dirty="0" err="1"/>
              <a:t>berbasis</a:t>
            </a:r>
            <a:r>
              <a:rPr lang="en-US" sz="1800" dirty="0"/>
              <a:t> raster </a:t>
            </a:r>
            <a:r>
              <a:rPr lang="en-US" sz="1800" dirty="0" err="1"/>
              <a:t>semacam</a:t>
            </a:r>
            <a:r>
              <a:rPr lang="en-US" sz="1800" dirty="0"/>
              <a:t> Photoshop </a:t>
            </a:r>
            <a:r>
              <a:rPr lang="en-US" sz="1800" dirty="0" err="1"/>
              <a:t>atau</a:t>
            </a:r>
            <a:r>
              <a:rPr lang="en-US" sz="1800" dirty="0"/>
              <a:t> </a:t>
            </a:r>
            <a:r>
              <a:rPr lang="en-US" sz="1800" dirty="0" err="1"/>
              <a:t>sejenisnya</a:t>
            </a:r>
            <a:r>
              <a:rPr lang="en-US" sz="1800" dirty="0"/>
              <a:t> </a:t>
            </a:r>
            <a:r>
              <a:rPr lang="en-US" sz="1800" dirty="0" err="1"/>
              <a:t>untuk</a:t>
            </a:r>
            <a:r>
              <a:rPr lang="en-US" sz="1800" dirty="0"/>
              <a:t> </a:t>
            </a:r>
            <a:r>
              <a:rPr lang="en-US" sz="1800" dirty="0" err="1"/>
              <a:t>melakukan</a:t>
            </a:r>
            <a:r>
              <a:rPr lang="en-US" sz="1800" dirty="0"/>
              <a:t> </a:t>
            </a:r>
            <a:r>
              <a:rPr lang="en-US" sz="1800" dirty="0" err="1"/>
              <a:t>pengolahan</a:t>
            </a:r>
            <a:r>
              <a:rPr lang="en-US" sz="1800" dirty="0"/>
              <a:t> </a:t>
            </a:r>
            <a:r>
              <a:rPr lang="en-US" sz="1800" dirty="0" err="1"/>
              <a:t>citra</a:t>
            </a:r>
            <a:r>
              <a:rPr lang="en-US" sz="1800" dirty="0"/>
              <a:t> digital. </a:t>
            </a:r>
            <a:r>
              <a:rPr lang="en-US" sz="1800" dirty="0" err="1"/>
              <a:t>Menjelaskan</a:t>
            </a:r>
            <a:r>
              <a:rPr lang="en-US" sz="1800" dirty="0"/>
              <a:t> </a:t>
            </a:r>
            <a:r>
              <a:rPr lang="en-US" sz="1800" dirty="0" err="1"/>
              <a:t>perbedaan</a:t>
            </a:r>
            <a:r>
              <a:rPr lang="en-US" sz="1800" dirty="0"/>
              <a:t> </a:t>
            </a:r>
            <a:r>
              <a:rPr lang="en-US" sz="1800" dirty="0" err="1"/>
              <a:t>citra</a:t>
            </a:r>
            <a:r>
              <a:rPr lang="en-US" sz="1800" dirty="0"/>
              <a:t> digital raster </a:t>
            </a:r>
            <a:r>
              <a:rPr lang="en-US" sz="1800" dirty="0" err="1"/>
              <a:t>dan</a:t>
            </a:r>
            <a:r>
              <a:rPr lang="en-US" sz="1800" dirty="0"/>
              <a:t> vector. </a:t>
            </a:r>
            <a:r>
              <a:rPr lang="en-US" sz="1800" dirty="0" err="1"/>
              <a:t>Mengubah</a:t>
            </a:r>
            <a:r>
              <a:rPr lang="en-US" sz="1800" dirty="0"/>
              <a:t> </a:t>
            </a:r>
            <a:r>
              <a:rPr lang="en-US" sz="1800" dirty="0" err="1"/>
              <a:t>warna</a:t>
            </a:r>
            <a:r>
              <a:rPr lang="en-US" sz="1800" dirty="0"/>
              <a:t> </a:t>
            </a:r>
            <a:r>
              <a:rPr lang="en-US" sz="1800" dirty="0" err="1"/>
              <a:t>pada</a:t>
            </a:r>
            <a:r>
              <a:rPr lang="en-US" sz="1800" dirty="0"/>
              <a:t> </a:t>
            </a:r>
            <a:r>
              <a:rPr lang="en-US" sz="1800" dirty="0" err="1"/>
              <a:t>gambar</a:t>
            </a:r>
            <a:r>
              <a:rPr lang="en-US" sz="1800" dirty="0"/>
              <a:t> </a:t>
            </a:r>
            <a:r>
              <a:rPr lang="en-US" sz="1800" dirty="0" err="1"/>
              <a:t>berdasar</a:t>
            </a:r>
            <a:r>
              <a:rPr lang="en-US" sz="1800" dirty="0"/>
              <a:t> hue, saturation, brightness, contrast, level, </a:t>
            </a:r>
            <a:r>
              <a:rPr lang="en-US" sz="1800" dirty="0" err="1"/>
              <a:t>dan</a:t>
            </a:r>
            <a:r>
              <a:rPr lang="en-US" sz="1800" dirty="0"/>
              <a:t> histogram </a:t>
            </a:r>
            <a:r>
              <a:rPr lang="en-US" sz="1800" dirty="0" err="1"/>
              <a:t>warna</a:t>
            </a:r>
            <a:r>
              <a:rPr lang="en-US" sz="1800" dirty="0"/>
              <a:t>. </a:t>
            </a:r>
            <a:r>
              <a:rPr lang="en-US" sz="1800" dirty="0" err="1"/>
              <a:t>Mengenal</a:t>
            </a:r>
            <a:r>
              <a:rPr lang="en-US" sz="1800" dirty="0"/>
              <a:t> </a:t>
            </a:r>
            <a:r>
              <a:rPr lang="en-US" sz="1800" dirty="0" err="1"/>
              <a:t>konsep</a:t>
            </a:r>
            <a:r>
              <a:rPr lang="en-US" sz="1800" dirty="0"/>
              <a:t> layer </a:t>
            </a:r>
            <a:r>
              <a:rPr lang="en-US" sz="1800" dirty="0" err="1"/>
              <a:t>dan</a:t>
            </a:r>
            <a:r>
              <a:rPr lang="en-US" sz="1800" dirty="0"/>
              <a:t> </a:t>
            </a:r>
            <a:r>
              <a:rPr lang="en-US" sz="1800" dirty="0" err="1"/>
              <a:t>memanfaatkannya</a:t>
            </a:r>
            <a:r>
              <a:rPr lang="en-US" sz="1800" dirty="0"/>
              <a:t> </a:t>
            </a:r>
            <a:r>
              <a:rPr lang="en-US" sz="1800" dirty="0" err="1"/>
              <a:t>dalam</a:t>
            </a:r>
            <a:r>
              <a:rPr lang="en-US" sz="1800" dirty="0"/>
              <a:t> editing. </a:t>
            </a:r>
            <a:r>
              <a:rPr lang="en-US" sz="1800" dirty="0" err="1"/>
              <a:t>Menggabungkan</a:t>
            </a:r>
            <a:r>
              <a:rPr lang="en-US" sz="1800" dirty="0"/>
              <a:t> </a:t>
            </a:r>
            <a:r>
              <a:rPr lang="en-US" sz="1800" dirty="0" err="1"/>
              <a:t>elemen-elemen</a:t>
            </a:r>
            <a:r>
              <a:rPr lang="en-US" sz="1800" dirty="0"/>
              <a:t> </a:t>
            </a:r>
            <a:r>
              <a:rPr lang="en-US" sz="1800" dirty="0" err="1"/>
              <a:t>gambar</a:t>
            </a:r>
            <a:r>
              <a:rPr lang="en-US" sz="1800" dirty="0"/>
              <a:t> </a:t>
            </a:r>
            <a:r>
              <a:rPr lang="en-US" sz="1800" dirty="0" err="1"/>
              <a:t>untuk</a:t>
            </a:r>
            <a:r>
              <a:rPr lang="en-US" sz="1800" dirty="0"/>
              <a:t> photo </a:t>
            </a:r>
            <a:r>
              <a:rPr lang="en-US" sz="1800" dirty="0" err="1"/>
              <a:t>montaging</a:t>
            </a:r>
            <a:r>
              <a:rPr lang="en-US" sz="1800" dirty="0"/>
              <a:t>. </a:t>
            </a:r>
            <a:r>
              <a:rPr lang="en-US" sz="1800" dirty="0" err="1"/>
              <a:t>Memperbaiki</a:t>
            </a:r>
            <a:r>
              <a:rPr lang="en-US" sz="1800" dirty="0"/>
              <a:t> </a:t>
            </a:r>
            <a:r>
              <a:rPr lang="en-US" sz="1800" dirty="0" err="1"/>
              <a:t>foto</a:t>
            </a:r>
            <a:r>
              <a:rPr lang="en-US" sz="1800" dirty="0"/>
              <a:t> digital. </a:t>
            </a:r>
            <a:r>
              <a:rPr lang="en-US" sz="1800" dirty="0" err="1"/>
              <a:t>Membuat</a:t>
            </a:r>
            <a:r>
              <a:rPr lang="en-US" sz="1800" dirty="0"/>
              <a:t> </a:t>
            </a:r>
            <a:r>
              <a:rPr lang="en-US" sz="1800" dirty="0" err="1"/>
              <a:t>efek</a:t>
            </a:r>
            <a:r>
              <a:rPr lang="en-US" sz="1800" dirty="0"/>
              <a:t> visual </a:t>
            </a:r>
            <a:r>
              <a:rPr lang="en-US" sz="1800" dirty="0" err="1"/>
              <a:t>pada</a:t>
            </a:r>
            <a:r>
              <a:rPr lang="en-US" sz="1800" dirty="0"/>
              <a:t> </a:t>
            </a:r>
            <a:r>
              <a:rPr lang="en-US" sz="1800" dirty="0" err="1"/>
              <a:t>foto</a:t>
            </a:r>
            <a:r>
              <a:rPr lang="en-US" sz="1800" dirty="0"/>
              <a:t> digital </a:t>
            </a:r>
            <a:r>
              <a:rPr lang="en-US" sz="1800" dirty="0" err="1"/>
              <a:t>dengan</a:t>
            </a:r>
            <a:r>
              <a:rPr lang="en-US" sz="1800" dirty="0"/>
              <a:t> </a:t>
            </a:r>
            <a:r>
              <a:rPr lang="en-US" sz="1800" dirty="0" err="1"/>
              <a:t>memanfaatkan</a:t>
            </a:r>
            <a:r>
              <a:rPr lang="en-US" sz="1800" dirty="0"/>
              <a:t> </a:t>
            </a:r>
            <a:r>
              <a:rPr lang="en-US" sz="1800" dirty="0" err="1"/>
              <a:t>berbagai</a:t>
            </a:r>
            <a:r>
              <a:rPr lang="en-US" sz="1800" dirty="0"/>
              <a:t> filter. </a:t>
            </a:r>
            <a:r>
              <a:rPr lang="en-US" sz="1800" dirty="0" err="1"/>
              <a:t>Menambah</a:t>
            </a:r>
            <a:r>
              <a:rPr lang="en-US" sz="1800" dirty="0"/>
              <a:t> </a:t>
            </a:r>
            <a:r>
              <a:rPr lang="en-US" sz="1800" dirty="0" err="1"/>
              <a:t>elemen</a:t>
            </a:r>
            <a:r>
              <a:rPr lang="en-US" sz="1800" dirty="0"/>
              <a:t> </a:t>
            </a:r>
            <a:r>
              <a:rPr lang="en-US" sz="1800" dirty="0" err="1"/>
              <a:t>teks</a:t>
            </a:r>
            <a:r>
              <a:rPr lang="en-US" sz="1800" dirty="0"/>
              <a:t> </a:t>
            </a:r>
            <a:r>
              <a:rPr lang="en-US" sz="1800" dirty="0" err="1"/>
              <a:t>pada</a:t>
            </a:r>
            <a:r>
              <a:rPr lang="en-US" sz="1800" dirty="0"/>
              <a:t> </a:t>
            </a:r>
            <a:r>
              <a:rPr lang="en-US" sz="1800" dirty="0" err="1"/>
              <a:t>citra</a:t>
            </a:r>
            <a:r>
              <a:rPr lang="en-US" sz="1800" dirty="0"/>
              <a:t> </a:t>
            </a:r>
            <a:r>
              <a:rPr lang="en-US" sz="1800" dirty="0" err="1"/>
              <a:t>dengan</a:t>
            </a:r>
            <a:r>
              <a:rPr lang="en-US" sz="1800" dirty="0"/>
              <a:t> </a:t>
            </a:r>
            <a:r>
              <a:rPr lang="en-US" sz="1800" dirty="0" err="1"/>
              <a:t>memanfaatkan</a:t>
            </a:r>
            <a:r>
              <a:rPr lang="en-US" sz="1800" dirty="0"/>
              <a:t> font </a:t>
            </a:r>
            <a:r>
              <a:rPr lang="en-US" sz="1800" dirty="0" err="1"/>
              <a:t>dan</a:t>
            </a:r>
            <a:r>
              <a:rPr lang="en-US" sz="1800" dirty="0"/>
              <a:t> </a:t>
            </a:r>
            <a:r>
              <a:rPr lang="en-US" sz="1800" dirty="0" err="1"/>
              <a:t>mengatur</a:t>
            </a:r>
            <a:r>
              <a:rPr lang="en-US" sz="1800" dirty="0"/>
              <a:t> </a:t>
            </a:r>
            <a:r>
              <a:rPr lang="en-US" sz="1800" dirty="0" err="1"/>
              <a:t>propertinya</a:t>
            </a:r>
            <a:r>
              <a:rPr lang="en-US" sz="1800" dirty="0"/>
              <a:t>. </a:t>
            </a:r>
            <a:r>
              <a:rPr lang="en-US" sz="1800" dirty="0" err="1"/>
              <a:t>Memanfaatkan</a:t>
            </a:r>
            <a:r>
              <a:rPr lang="en-US" sz="1800" dirty="0"/>
              <a:t> custom brush </a:t>
            </a:r>
            <a:r>
              <a:rPr lang="en-US" sz="1800" dirty="0" err="1"/>
              <a:t>untuk</a:t>
            </a:r>
            <a:r>
              <a:rPr lang="en-US" sz="1800" dirty="0"/>
              <a:t> </a:t>
            </a:r>
            <a:r>
              <a:rPr lang="en-US" sz="1800" dirty="0" err="1"/>
              <a:t>teknik</a:t>
            </a:r>
            <a:r>
              <a:rPr lang="en-US" sz="1800" dirty="0"/>
              <a:t> speed painting. </a:t>
            </a:r>
            <a:r>
              <a:rPr lang="en-US" sz="1800" dirty="0" err="1"/>
              <a:t>Membuat</a:t>
            </a:r>
            <a:r>
              <a:rPr lang="en-US" sz="1800" dirty="0"/>
              <a:t> </a:t>
            </a:r>
            <a:r>
              <a:rPr lang="en-US" sz="1800" dirty="0" err="1"/>
              <a:t>karya</a:t>
            </a:r>
            <a:r>
              <a:rPr lang="en-US" sz="1800" dirty="0"/>
              <a:t> </a:t>
            </a:r>
            <a:r>
              <a:rPr lang="en-US" sz="1800" dirty="0" err="1"/>
              <a:t>desain</a:t>
            </a:r>
            <a:r>
              <a:rPr lang="en-US" sz="1800" dirty="0"/>
              <a:t> yang </a:t>
            </a:r>
            <a:r>
              <a:rPr lang="en-US" sz="1800" dirty="0" err="1"/>
              <a:t>memanfaatkan</a:t>
            </a:r>
            <a:r>
              <a:rPr lang="en-US" sz="1800" dirty="0"/>
              <a:t> </a:t>
            </a:r>
            <a:r>
              <a:rPr lang="en-US" sz="1800" dirty="0" err="1"/>
              <a:t>pengolahan</a:t>
            </a:r>
            <a:r>
              <a:rPr lang="en-US" sz="1800" dirty="0"/>
              <a:t> </a:t>
            </a:r>
            <a:r>
              <a:rPr lang="en-US" sz="1800" dirty="0" err="1"/>
              <a:t>citra</a:t>
            </a:r>
            <a:r>
              <a:rPr lang="en-US" sz="1800" dirty="0"/>
              <a:t> digital </a:t>
            </a:r>
            <a:r>
              <a:rPr lang="en-US" sz="1800" dirty="0" err="1"/>
              <a:t>berupa</a:t>
            </a:r>
            <a:r>
              <a:rPr lang="en-US" sz="1800" dirty="0"/>
              <a:t> poster </a:t>
            </a:r>
            <a:r>
              <a:rPr lang="en-US" sz="1800" dirty="0" err="1"/>
              <a:t>siap</a:t>
            </a:r>
            <a:r>
              <a:rPr lang="en-US" sz="1800" dirty="0"/>
              <a:t> </a:t>
            </a:r>
            <a:r>
              <a:rPr lang="en-US" sz="1800" dirty="0" err="1"/>
              <a:t>cetak</a:t>
            </a:r>
            <a:r>
              <a:rPr lang="en-US" sz="1800" dirty="0"/>
              <a:t>. </a:t>
            </a:r>
            <a:r>
              <a:rPr lang="en-US" sz="1800" dirty="0" err="1"/>
              <a:t>Membuat</a:t>
            </a:r>
            <a:r>
              <a:rPr lang="en-US" sz="1800" dirty="0"/>
              <a:t> </a:t>
            </a:r>
            <a:r>
              <a:rPr lang="en-US" sz="1800" dirty="0" err="1"/>
              <a:t>karya</a:t>
            </a:r>
            <a:r>
              <a:rPr lang="en-US" sz="1800" dirty="0"/>
              <a:t> photo montage, yang </a:t>
            </a:r>
            <a:r>
              <a:rPr lang="en-US" sz="1800" dirty="0" err="1"/>
              <a:t>biasanya</a:t>
            </a:r>
            <a:r>
              <a:rPr lang="en-US" sz="1800" dirty="0"/>
              <a:t> </a:t>
            </a:r>
            <a:r>
              <a:rPr lang="en-US" sz="1800" dirty="0" err="1"/>
              <a:t>berupa</a:t>
            </a:r>
            <a:r>
              <a:rPr lang="en-US" sz="1800" dirty="0"/>
              <a:t> </a:t>
            </a:r>
            <a:r>
              <a:rPr lang="en-US" sz="1800" dirty="0" err="1"/>
              <a:t>gambar</a:t>
            </a:r>
            <a:r>
              <a:rPr lang="en-US" sz="1800" dirty="0"/>
              <a:t> </a:t>
            </a:r>
            <a:r>
              <a:rPr lang="en-US" sz="1800" dirty="0" err="1"/>
              <a:t>surealisme</a:t>
            </a:r>
            <a:r>
              <a:rPr lang="en-US" sz="1800" dirty="0"/>
              <a:t> </a:t>
            </a:r>
            <a:r>
              <a:rPr lang="en-US" sz="1800" dirty="0" err="1"/>
              <a:t>dengan</a:t>
            </a:r>
            <a:r>
              <a:rPr lang="en-US" sz="1800" dirty="0"/>
              <a:t> </a:t>
            </a:r>
            <a:r>
              <a:rPr lang="en-US" sz="1800" dirty="0" err="1"/>
              <a:t>menggabungkan</a:t>
            </a:r>
            <a:r>
              <a:rPr lang="en-US" sz="1800" dirty="0"/>
              <a:t> </a:t>
            </a:r>
            <a:r>
              <a:rPr lang="en-US" sz="1800" dirty="0" err="1"/>
              <a:t>beberapa</a:t>
            </a:r>
            <a:r>
              <a:rPr lang="en-US" sz="1800" dirty="0"/>
              <a:t> </a:t>
            </a:r>
            <a:r>
              <a:rPr lang="en-US" sz="1800" dirty="0" err="1"/>
              <a:t>foto</a:t>
            </a:r>
            <a:r>
              <a:rPr lang="en-US" sz="1800" dirty="0"/>
              <a:t> </a:t>
            </a:r>
            <a:r>
              <a:rPr lang="en-US" sz="1800" dirty="0" err="1"/>
              <a:t>menjadi</a:t>
            </a:r>
            <a:r>
              <a:rPr lang="en-US" sz="1800" dirty="0"/>
              <a:t> </a:t>
            </a:r>
            <a:r>
              <a:rPr lang="en-US" sz="1800" dirty="0" err="1"/>
              <a:t>suatu</a:t>
            </a:r>
            <a:r>
              <a:rPr lang="en-US" sz="1800" dirty="0"/>
              <a:t> </a:t>
            </a:r>
            <a:r>
              <a:rPr lang="en-US" sz="1800" dirty="0" err="1"/>
              <a:t>gambar</a:t>
            </a:r>
            <a:r>
              <a:rPr lang="en-US" sz="1800" dirty="0"/>
              <a:t>. </a:t>
            </a:r>
            <a:r>
              <a:rPr lang="en-US" sz="1800" dirty="0" err="1"/>
              <a:t>Membuat</a:t>
            </a:r>
            <a:r>
              <a:rPr lang="en-US" sz="1800" dirty="0"/>
              <a:t> </a:t>
            </a:r>
            <a:r>
              <a:rPr lang="en-US" sz="1800" dirty="0" err="1"/>
              <a:t>karya</a:t>
            </a:r>
            <a:r>
              <a:rPr lang="en-US" sz="1800" dirty="0"/>
              <a:t> </a:t>
            </a:r>
            <a:r>
              <a:rPr lang="en-US" sz="1800" dirty="0" err="1"/>
              <a:t>lukisan</a:t>
            </a:r>
            <a:r>
              <a:rPr lang="en-US" sz="1800" dirty="0"/>
              <a:t> digital </a:t>
            </a:r>
            <a:r>
              <a:rPr lang="en-US" sz="1800" dirty="0" err="1"/>
              <a:t>dengan</a:t>
            </a:r>
            <a:r>
              <a:rPr lang="en-US" sz="1800" dirty="0"/>
              <a:t> </a:t>
            </a:r>
            <a:r>
              <a:rPr lang="en-US" sz="1800" dirty="0" err="1"/>
              <a:t>menggunakan</a:t>
            </a:r>
            <a:r>
              <a:rPr lang="en-US" sz="1800" dirty="0"/>
              <a:t> digital stylus (tablet).</a:t>
            </a:r>
            <a:endParaRPr lang="en-US" sz="1200"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Deskripsi</a:t>
            </a:r>
            <a:r>
              <a:rPr lang="en-US" dirty="0"/>
              <a:t> Mata </a:t>
            </a:r>
            <a:r>
              <a:rPr lang="en-US" dirty="0" err="1"/>
              <a:t>Kuliah</a:t>
            </a:r>
            <a:r>
              <a:rPr lang="en-US" dirty="0"/>
              <a:t> (2)</a:t>
            </a:r>
          </a:p>
        </p:txBody>
      </p:sp>
      <p:sp>
        <p:nvSpPr>
          <p:cNvPr id="3" name="Content Placeholder 2"/>
          <p:cNvSpPr>
            <a:spLocks noGrp="1"/>
          </p:cNvSpPr>
          <p:nvPr>
            <p:ph idx="1"/>
          </p:nvPr>
        </p:nvSpPr>
        <p:spPr/>
        <p:txBody>
          <a:bodyPr>
            <a:normAutofit/>
          </a:bodyPr>
          <a:lstStyle/>
          <a:p>
            <a:r>
              <a:rPr lang="en-US" sz="1800" u="sng" dirty="0" err="1"/>
              <a:t>Contoh</a:t>
            </a:r>
            <a:r>
              <a:rPr lang="en-US" sz="1800" u="sng" dirty="0"/>
              <a:t> 2 (106 </a:t>
            </a:r>
            <a:r>
              <a:rPr lang="en-US" sz="1800" u="sng" dirty="0" err="1"/>
              <a:t>kata</a:t>
            </a:r>
            <a:r>
              <a:rPr lang="en-US" sz="1800" u="sng" dirty="0"/>
              <a:t>):</a:t>
            </a:r>
          </a:p>
          <a:p>
            <a:pPr>
              <a:buNone/>
            </a:pPr>
            <a:r>
              <a:rPr lang="en-US" sz="1800" dirty="0"/>
              <a:t>	</a:t>
            </a:r>
            <a:r>
              <a:rPr lang="nb-NO" sz="1800" dirty="0"/>
              <a:t>Pemahaman akan disiplin ilmu teknik elektro, perbandingannya dengan disiplin ilmu lain, pohon ilmu teknik elektro, konsep engineering design, system thinking, blok diagram, simbol skematik, datasheet; Pemahaman akan konsep listrik: Besaran Listrik (Arus listrik, tegangan dan daya), Komponen-komponen Rangkaian Listrik (resistor, kapasitor, induktor): sifat-sifat dan cara pengujiannya dan Komponen-komponen Elektronika (diode, transistor, dan operational amplifier), rangkaian dasar rectifier (half wave dan full wave), rangkaian stabilisasi tengangan dengan dioda zener, rangkaian dasar penguat menggunakan transistor dan operational amplifier, rangkaian dasar filter, rangkaian dasar osilator, Pengukuran besaran Listrik, macam-macam alat ukur (ampere meter, volt meter, ohm meter, osciloscope) dan pemakaiannya, Aplikasi Elektronika dalam bidang Kontrol, Komunikasi, Komputer dan Robotika.</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Deskripsi</a:t>
            </a:r>
            <a:r>
              <a:rPr lang="en-US" dirty="0"/>
              <a:t> Mata </a:t>
            </a:r>
            <a:r>
              <a:rPr lang="en-US" dirty="0" err="1"/>
              <a:t>Kuliah</a:t>
            </a:r>
            <a:r>
              <a:rPr lang="en-US" dirty="0"/>
              <a:t> (3)</a:t>
            </a:r>
          </a:p>
        </p:txBody>
      </p:sp>
      <p:sp>
        <p:nvSpPr>
          <p:cNvPr id="3" name="Content Placeholder 2"/>
          <p:cNvSpPr>
            <a:spLocks noGrp="1"/>
          </p:cNvSpPr>
          <p:nvPr>
            <p:ph idx="1"/>
          </p:nvPr>
        </p:nvSpPr>
        <p:spPr/>
        <p:txBody>
          <a:bodyPr>
            <a:normAutofit/>
          </a:bodyPr>
          <a:lstStyle/>
          <a:p>
            <a:r>
              <a:rPr lang="en-US" sz="1800" u="sng" dirty="0" err="1"/>
              <a:t>Contoh</a:t>
            </a:r>
            <a:r>
              <a:rPr lang="en-US" sz="1800" u="sng" dirty="0"/>
              <a:t> 3 (108 </a:t>
            </a:r>
            <a:r>
              <a:rPr lang="en-US" sz="1800" u="sng" dirty="0" err="1"/>
              <a:t>kata</a:t>
            </a:r>
            <a:r>
              <a:rPr lang="en-US" sz="1800" u="sng" dirty="0"/>
              <a:t>):</a:t>
            </a:r>
          </a:p>
          <a:p>
            <a:pPr>
              <a:buNone/>
            </a:pPr>
            <a:r>
              <a:rPr lang="en-US" sz="1800" dirty="0"/>
              <a:t>	Mata </a:t>
            </a:r>
            <a:r>
              <a:rPr lang="en-US" sz="1800" dirty="0" err="1"/>
              <a:t>kuliah</a:t>
            </a:r>
            <a:r>
              <a:rPr lang="en-US" sz="1800" dirty="0"/>
              <a:t> </a:t>
            </a:r>
            <a:r>
              <a:rPr lang="en-US" sz="1800" dirty="0" err="1"/>
              <a:t>ini</a:t>
            </a:r>
            <a:r>
              <a:rPr lang="en-US" sz="1800" dirty="0"/>
              <a:t> </a:t>
            </a:r>
            <a:r>
              <a:rPr lang="en-US" sz="1800" dirty="0" err="1"/>
              <a:t>memperkenalkan</a:t>
            </a:r>
            <a:r>
              <a:rPr lang="en-US" sz="1800" dirty="0"/>
              <a:t> </a:t>
            </a:r>
            <a:r>
              <a:rPr lang="en-US" sz="1800" dirty="0" err="1"/>
              <a:t>tipografi</a:t>
            </a:r>
            <a:r>
              <a:rPr lang="en-US" sz="1800" dirty="0"/>
              <a:t> </a:t>
            </a:r>
            <a:r>
              <a:rPr lang="en-US" sz="1800" dirty="0" err="1"/>
              <a:t>sebagai</a:t>
            </a:r>
            <a:r>
              <a:rPr lang="en-US" sz="1800" dirty="0"/>
              <a:t> </a:t>
            </a:r>
            <a:r>
              <a:rPr lang="en-US" sz="1800" dirty="0" err="1"/>
              <a:t>ilmu</a:t>
            </a:r>
            <a:r>
              <a:rPr lang="en-US" sz="1800" dirty="0"/>
              <a:t> yang </a:t>
            </a:r>
            <a:r>
              <a:rPr lang="en-US" sz="1800" dirty="0" err="1"/>
              <a:t>mempelajari</a:t>
            </a:r>
            <a:r>
              <a:rPr lang="en-US" sz="1800" dirty="0"/>
              <a:t> </a:t>
            </a:r>
            <a:r>
              <a:rPr lang="en-US" sz="1800" dirty="0" err="1"/>
              <a:t>tentang</a:t>
            </a:r>
            <a:r>
              <a:rPr lang="en-US" sz="1800" dirty="0"/>
              <a:t> </a:t>
            </a:r>
            <a:r>
              <a:rPr lang="en-US" sz="1800" dirty="0" err="1"/>
              <a:t>huruf</a:t>
            </a:r>
            <a:r>
              <a:rPr lang="en-US" sz="1800" dirty="0"/>
              <a:t>, </a:t>
            </a:r>
            <a:r>
              <a:rPr lang="en-US" sz="1800" dirty="0" err="1"/>
              <a:t>sejarah</a:t>
            </a:r>
            <a:r>
              <a:rPr lang="en-US" sz="1800" dirty="0"/>
              <a:t> </a:t>
            </a:r>
            <a:r>
              <a:rPr lang="en-US" sz="1800" dirty="0" err="1"/>
              <a:t>tipografi</a:t>
            </a:r>
            <a:r>
              <a:rPr lang="en-US" sz="1800" dirty="0"/>
              <a:t> </a:t>
            </a:r>
            <a:r>
              <a:rPr lang="en-US" sz="1800" dirty="0" err="1"/>
              <a:t>mulai</a:t>
            </a:r>
            <a:r>
              <a:rPr lang="en-US" sz="1800" dirty="0"/>
              <a:t> </a:t>
            </a:r>
            <a:r>
              <a:rPr lang="en-US" sz="1800" dirty="0" err="1"/>
              <a:t>jaman</a:t>
            </a:r>
            <a:r>
              <a:rPr lang="en-US" sz="1800" dirty="0"/>
              <a:t> </a:t>
            </a:r>
            <a:r>
              <a:rPr lang="en-US" sz="1800" dirty="0" err="1"/>
              <a:t>pra</a:t>
            </a:r>
            <a:r>
              <a:rPr lang="en-US" sz="1800" dirty="0"/>
              <a:t> </a:t>
            </a:r>
            <a:r>
              <a:rPr lang="en-US" sz="1800" dirty="0" err="1"/>
              <a:t>sejarah</a:t>
            </a:r>
            <a:r>
              <a:rPr lang="en-US" sz="1800" dirty="0"/>
              <a:t> </a:t>
            </a:r>
            <a:r>
              <a:rPr lang="en-US" sz="1800" dirty="0" err="1"/>
              <a:t>hingga</a:t>
            </a:r>
            <a:r>
              <a:rPr lang="en-US" sz="1800" dirty="0"/>
              <a:t> </a:t>
            </a:r>
            <a:r>
              <a:rPr lang="en-US" sz="1800" dirty="0" err="1"/>
              <a:t>abad</a:t>
            </a:r>
            <a:r>
              <a:rPr lang="en-US" sz="1800" dirty="0"/>
              <a:t> modern. </a:t>
            </a:r>
            <a:r>
              <a:rPr lang="en-US" sz="1800" dirty="0" err="1"/>
              <a:t>Pemahaman</a:t>
            </a:r>
            <a:r>
              <a:rPr lang="en-US" sz="1800" dirty="0"/>
              <a:t> </a:t>
            </a:r>
            <a:r>
              <a:rPr lang="en-US" sz="1800" dirty="0" err="1"/>
              <a:t>mengenai</a:t>
            </a:r>
            <a:r>
              <a:rPr lang="en-US" sz="1800" dirty="0"/>
              <a:t> </a:t>
            </a:r>
            <a:r>
              <a:rPr lang="en-US" sz="1800" dirty="0" err="1"/>
              <a:t>klasifikasi</a:t>
            </a:r>
            <a:r>
              <a:rPr lang="en-US" sz="1800" dirty="0"/>
              <a:t> </a:t>
            </a:r>
            <a:r>
              <a:rPr lang="en-US" sz="1800" dirty="0" err="1"/>
              <a:t>huruf</a:t>
            </a:r>
            <a:r>
              <a:rPr lang="en-US" sz="1800" dirty="0"/>
              <a:t> </a:t>
            </a:r>
            <a:r>
              <a:rPr lang="en-US" sz="1800" dirty="0" err="1"/>
              <a:t>dan</a:t>
            </a:r>
            <a:r>
              <a:rPr lang="en-US" sz="1800" dirty="0"/>
              <a:t> </a:t>
            </a:r>
            <a:r>
              <a:rPr lang="en-US" sz="1800" dirty="0" err="1"/>
              <a:t>karakternya</a:t>
            </a:r>
            <a:r>
              <a:rPr lang="en-US" sz="1800" dirty="0"/>
              <a:t> </a:t>
            </a:r>
            <a:r>
              <a:rPr lang="en-US" sz="1800" dirty="0" err="1"/>
              <a:t>masing-masing</a:t>
            </a:r>
            <a:r>
              <a:rPr lang="en-US" sz="1800" dirty="0"/>
              <a:t> </a:t>
            </a:r>
            <a:r>
              <a:rPr lang="en-US" sz="1800" dirty="0" err="1"/>
              <a:t>serta</a:t>
            </a:r>
            <a:r>
              <a:rPr lang="en-US" sz="1800" dirty="0"/>
              <a:t> </a:t>
            </a:r>
            <a:r>
              <a:rPr lang="en-US" sz="1800" dirty="0" err="1"/>
              <a:t>fungsi</a:t>
            </a:r>
            <a:r>
              <a:rPr lang="en-US" sz="1800" dirty="0"/>
              <a:t> </a:t>
            </a:r>
            <a:r>
              <a:rPr lang="en-US" sz="1800" dirty="0" err="1"/>
              <a:t>penggunaannya</a:t>
            </a:r>
            <a:r>
              <a:rPr lang="en-US" sz="1800" dirty="0"/>
              <a:t> </a:t>
            </a:r>
            <a:r>
              <a:rPr lang="en-US" sz="1800" dirty="0" err="1"/>
              <a:t>dalam</a:t>
            </a:r>
            <a:r>
              <a:rPr lang="en-US" sz="1800" dirty="0"/>
              <a:t> </a:t>
            </a:r>
            <a:r>
              <a:rPr lang="en-US" sz="1800" dirty="0" err="1"/>
              <a:t>mendukung</a:t>
            </a:r>
            <a:r>
              <a:rPr lang="en-US" sz="1800" dirty="0"/>
              <a:t> </a:t>
            </a:r>
            <a:r>
              <a:rPr lang="en-US" sz="1800" dirty="0" err="1"/>
              <a:t>komunikasi</a:t>
            </a:r>
            <a:r>
              <a:rPr lang="en-US" sz="1800" dirty="0"/>
              <a:t> </a:t>
            </a:r>
            <a:r>
              <a:rPr lang="en-US" sz="1800" dirty="0" err="1"/>
              <a:t>secara</a:t>
            </a:r>
            <a:r>
              <a:rPr lang="en-US" sz="1800" dirty="0"/>
              <a:t> visual. </a:t>
            </a:r>
            <a:r>
              <a:rPr lang="en-US" sz="1800" dirty="0" err="1"/>
              <a:t>Penjelasan</a:t>
            </a:r>
            <a:r>
              <a:rPr lang="en-US" sz="1800" dirty="0"/>
              <a:t> </a:t>
            </a:r>
            <a:r>
              <a:rPr lang="en-US" sz="1800" dirty="0" err="1"/>
              <a:t>mengenai</a:t>
            </a:r>
            <a:r>
              <a:rPr lang="en-US" sz="1800" dirty="0"/>
              <a:t> </a:t>
            </a:r>
            <a:r>
              <a:rPr lang="en-US" sz="1800" dirty="0" err="1"/>
              <a:t>anatomi</a:t>
            </a:r>
            <a:r>
              <a:rPr lang="en-US" sz="1800" dirty="0"/>
              <a:t> </a:t>
            </a:r>
            <a:r>
              <a:rPr lang="en-US" sz="1800" dirty="0" err="1"/>
              <a:t>huruf</a:t>
            </a:r>
            <a:r>
              <a:rPr lang="en-US" sz="1800" dirty="0"/>
              <a:t>, </a:t>
            </a:r>
            <a:r>
              <a:rPr lang="en-US" sz="1800" dirty="0" err="1"/>
              <a:t>istilah-istilah</a:t>
            </a:r>
            <a:r>
              <a:rPr lang="en-US" sz="1800" dirty="0"/>
              <a:t> yang </a:t>
            </a:r>
            <a:r>
              <a:rPr lang="en-US" sz="1800" dirty="0" err="1"/>
              <a:t>sering</a:t>
            </a:r>
            <a:r>
              <a:rPr lang="en-US" sz="1800" dirty="0"/>
              <a:t> </a:t>
            </a:r>
            <a:r>
              <a:rPr lang="en-US" sz="1800" dirty="0" err="1"/>
              <a:t>digunakan</a:t>
            </a:r>
            <a:r>
              <a:rPr lang="en-US" sz="1800" dirty="0"/>
              <a:t> </a:t>
            </a:r>
            <a:r>
              <a:rPr lang="en-US" sz="1800" dirty="0" err="1"/>
              <a:t>dalam</a:t>
            </a:r>
            <a:r>
              <a:rPr lang="en-US" sz="1800" dirty="0"/>
              <a:t> </a:t>
            </a:r>
            <a:r>
              <a:rPr lang="en-US" sz="1800" dirty="0" err="1"/>
              <a:t>tipografi</a:t>
            </a:r>
            <a:r>
              <a:rPr lang="en-US" sz="1800" dirty="0"/>
              <a:t>. </a:t>
            </a:r>
            <a:r>
              <a:rPr lang="en-US" sz="1800" dirty="0" err="1"/>
              <a:t>Pelatihan</a:t>
            </a:r>
            <a:r>
              <a:rPr lang="en-US" sz="1800" dirty="0"/>
              <a:t> </a:t>
            </a:r>
            <a:r>
              <a:rPr lang="en-US" sz="1800" dirty="0" err="1"/>
              <a:t>kepekaan</a:t>
            </a:r>
            <a:r>
              <a:rPr lang="en-US" sz="1800" dirty="0"/>
              <a:t> </a:t>
            </a:r>
            <a:r>
              <a:rPr lang="en-US" sz="1800" dirty="0" err="1"/>
              <a:t>dalam</a:t>
            </a:r>
            <a:r>
              <a:rPr lang="en-US" sz="1800" dirty="0"/>
              <a:t> </a:t>
            </a:r>
            <a:r>
              <a:rPr lang="en-US" sz="1800" dirty="0" err="1"/>
              <a:t>mengenali</a:t>
            </a:r>
            <a:r>
              <a:rPr lang="en-US" sz="1800" dirty="0"/>
              <a:t> </a:t>
            </a:r>
            <a:r>
              <a:rPr lang="en-US" sz="1800" dirty="0" err="1"/>
              <a:t>huruf</a:t>
            </a:r>
            <a:r>
              <a:rPr lang="en-US" sz="1800" dirty="0"/>
              <a:t> </a:t>
            </a:r>
            <a:r>
              <a:rPr lang="en-US" sz="1800" dirty="0" err="1"/>
              <a:t>dengan</a:t>
            </a:r>
            <a:r>
              <a:rPr lang="en-US" sz="1800" dirty="0"/>
              <a:t> </a:t>
            </a:r>
            <a:r>
              <a:rPr lang="en-US" sz="1800" dirty="0" err="1"/>
              <a:t>latihan</a:t>
            </a:r>
            <a:r>
              <a:rPr lang="en-US" sz="1800" dirty="0"/>
              <a:t> </a:t>
            </a:r>
            <a:r>
              <a:rPr lang="en-US" sz="1800" dirty="0" err="1"/>
              <a:t>praktis</a:t>
            </a:r>
            <a:r>
              <a:rPr lang="en-US" sz="1800" dirty="0"/>
              <a:t>, </a:t>
            </a:r>
            <a:r>
              <a:rPr lang="en-US" sz="1800" dirty="0" err="1"/>
              <a:t>pengukuran</a:t>
            </a:r>
            <a:r>
              <a:rPr lang="en-US" sz="1800" dirty="0"/>
              <a:t> </a:t>
            </a:r>
            <a:r>
              <a:rPr lang="en-US" sz="1800" dirty="0" err="1"/>
              <a:t>dan</a:t>
            </a:r>
            <a:r>
              <a:rPr lang="en-US" sz="1800" dirty="0"/>
              <a:t> </a:t>
            </a:r>
            <a:r>
              <a:rPr lang="en-US" sz="1800" dirty="0" err="1"/>
              <a:t>pembedahan</a:t>
            </a:r>
            <a:r>
              <a:rPr lang="en-US" sz="1800" dirty="0"/>
              <a:t> </a:t>
            </a:r>
            <a:r>
              <a:rPr lang="en-US" sz="1800" dirty="0" err="1"/>
              <a:t>huruf</a:t>
            </a:r>
            <a:r>
              <a:rPr lang="en-US" sz="1800" dirty="0"/>
              <a:t>. </a:t>
            </a:r>
            <a:r>
              <a:rPr lang="en-US" sz="1800" dirty="0" err="1"/>
              <a:t>Pelatihan</a:t>
            </a:r>
            <a:r>
              <a:rPr lang="en-US" sz="1800" dirty="0"/>
              <a:t> </a:t>
            </a:r>
            <a:r>
              <a:rPr lang="en-US" sz="1800" dirty="0" err="1"/>
              <a:t>kepekaan</a:t>
            </a:r>
            <a:r>
              <a:rPr lang="en-US" sz="1800" dirty="0"/>
              <a:t> </a:t>
            </a:r>
            <a:r>
              <a:rPr lang="en-US" sz="1800" dirty="0" err="1"/>
              <a:t>dalam</a:t>
            </a:r>
            <a:r>
              <a:rPr lang="en-US" sz="1800" dirty="0"/>
              <a:t> </a:t>
            </a:r>
            <a:r>
              <a:rPr lang="en-US" sz="1800" dirty="0" err="1"/>
              <a:t>mengatur</a:t>
            </a:r>
            <a:r>
              <a:rPr lang="en-US" sz="1800" dirty="0"/>
              <a:t> </a:t>
            </a:r>
            <a:r>
              <a:rPr lang="en-US" sz="1800" dirty="0" err="1"/>
              <a:t>komposisi</a:t>
            </a:r>
            <a:r>
              <a:rPr lang="en-US" sz="1800" dirty="0"/>
              <a:t> </a:t>
            </a:r>
            <a:r>
              <a:rPr lang="en-US" sz="1800" dirty="0" err="1"/>
              <a:t>dan</a:t>
            </a:r>
            <a:r>
              <a:rPr lang="en-US" sz="1800" dirty="0"/>
              <a:t> </a:t>
            </a:r>
            <a:r>
              <a:rPr lang="en-US" sz="1800" dirty="0" err="1"/>
              <a:t>keseimbangan</a:t>
            </a:r>
            <a:r>
              <a:rPr lang="en-US" sz="1800" dirty="0"/>
              <a:t>, </a:t>
            </a:r>
            <a:r>
              <a:rPr lang="en-US" sz="1800" dirty="0" err="1"/>
              <a:t>penempatan</a:t>
            </a:r>
            <a:r>
              <a:rPr lang="en-US" sz="1800" dirty="0"/>
              <a:t> </a:t>
            </a:r>
            <a:r>
              <a:rPr lang="en-US" sz="1800" dirty="0" err="1"/>
              <a:t>huruf</a:t>
            </a:r>
            <a:r>
              <a:rPr lang="en-US" sz="1800" dirty="0"/>
              <a:t> per </a:t>
            </a:r>
            <a:r>
              <a:rPr lang="en-US" sz="1800" dirty="0" err="1"/>
              <a:t>huruf</a:t>
            </a:r>
            <a:r>
              <a:rPr lang="en-US" sz="1800" dirty="0"/>
              <a:t>, </a:t>
            </a:r>
            <a:r>
              <a:rPr lang="en-US" sz="1800" dirty="0" err="1"/>
              <a:t>kata</a:t>
            </a:r>
            <a:r>
              <a:rPr lang="en-US" sz="1800" dirty="0"/>
              <a:t> per </a:t>
            </a:r>
            <a:r>
              <a:rPr lang="en-US" sz="1800" dirty="0" err="1"/>
              <a:t>kata</a:t>
            </a:r>
            <a:r>
              <a:rPr lang="en-US" sz="1800" dirty="0"/>
              <a:t>, </a:t>
            </a:r>
            <a:r>
              <a:rPr lang="en-US" sz="1800" dirty="0" err="1"/>
              <a:t>serta</a:t>
            </a:r>
            <a:r>
              <a:rPr lang="en-US" sz="1800" dirty="0"/>
              <a:t> </a:t>
            </a:r>
            <a:r>
              <a:rPr lang="en-US" sz="1800" dirty="0" err="1"/>
              <a:t>penggabungan</a:t>
            </a:r>
            <a:r>
              <a:rPr lang="en-US" sz="1800" dirty="0"/>
              <a:t> </a:t>
            </a:r>
            <a:r>
              <a:rPr lang="en-US" sz="1800" dirty="0" err="1"/>
              <a:t>huruf</a:t>
            </a:r>
            <a:r>
              <a:rPr lang="en-US" sz="1800" dirty="0"/>
              <a:t>, </a:t>
            </a:r>
            <a:r>
              <a:rPr lang="en-US" sz="1800" dirty="0" err="1"/>
              <a:t>kata</a:t>
            </a:r>
            <a:r>
              <a:rPr lang="en-US" sz="1800" dirty="0"/>
              <a:t> </a:t>
            </a:r>
            <a:r>
              <a:rPr lang="en-US" sz="1800" dirty="0" err="1"/>
              <a:t>dan</a:t>
            </a:r>
            <a:r>
              <a:rPr lang="en-US" sz="1800" dirty="0"/>
              <a:t> </a:t>
            </a:r>
            <a:r>
              <a:rPr lang="en-US" sz="1800" dirty="0" err="1"/>
              <a:t>bidang</a:t>
            </a:r>
            <a:r>
              <a:rPr lang="en-US" sz="1800" dirty="0"/>
              <a:t> </a:t>
            </a:r>
            <a:r>
              <a:rPr lang="en-US" sz="1800" dirty="0" err="1"/>
              <a:t>dengan</a:t>
            </a:r>
            <a:r>
              <a:rPr lang="en-US" sz="1800" dirty="0"/>
              <a:t> </a:t>
            </a:r>
            <a:r>
              <a:rPr lang="en-US" sz="1800" dirty="0" err="1"/>
              <a:t>menggunakan</a:t>
            </a:r>
            <a:r>
              <a:rPr lang="en-US" sz="1800" dirty="0"/>
              <a:t> </a:t>
            </a:r>
            <a:r>
              <a:rPr lang="en-US" sz="1800" dirty="0" err="1"/>
              <a:t>jenis</a:t>
            </a:r>
            <a:r>
              <a:rPr lang="en-US" sz="1800" dirty="0"/>
              <a:t> </a:t>
            </a:r>
            <a:r>
              <a:rPr lang="en-US" sz="1800" dirty="0" err="1"/>
              <a:t>huruf</a:t>
            </a:r>
            <a:r>
              <a:rPr lang="en-US" sz="1800" dirty="0"/>
              <a:t> </a:t>
            </a:r>
            <a:r>
              <a:rPr lang="en-US" sz="1800" dirty="0" err="1"/>
              <a:t>standart</a:t>
            </a:r>
            <a:r>
              <a:rPr lang="en-US" sz="1800" dirty="0"/>
              <a:t>. </a:t>
            </a:r>
            <a:r>
              <a:rPr lang="en-US" sz="1800" dirty="0" err="1"/>
              <a:t>Semua</a:t>
            </a:r>
            <a:r>
              <a:rPr lang="en-US" sz="1800" dirty="0"/>
              <a:t> </a:t>
            </a:r>
            <a:r>
              <a:rPr lang="en-US" sz="1800" dirty="0" err="1"/>
              <a:t>pelajaran</a:t>
            </a:r>
            <a:r>
              <a:rPr lang="en-US" sz="1800" dirty="0"/>
              <a:t> </a:t>
            </a:r>
            <a:r>
              <a:rPr lang="en-US" sz="1800" dirty="0" err="1"/>
              <a:t>dan</a:t>
            </a:r>
            <a:r>
              <a:rPr lang="en-US" sz="1800" dirty="0"/>
              <a:t> </a:t>
            </a:r>
            <a:r>
              <a:rPr lang="en-US" sz="1800" dirty="0" err="1"/>
              <a:t>pelatihan</a:t>
            </a:r>
            <a:r>
              <a:rPr lang="en-US" sz="1800" dirty="0"/>
              <a:t> </a:t>
            </a:r>
            <a:r>
              <a:rPr lang="en-US" sz="1800" dirty="0" err="1"/>
              <a:t>dalan</a:t>
            </a:r>
            <a:r>
              <a:rPr lang="en-US" sz="1800" dirty="0"/>
              <a:t> </a:t>
            </a:r>
            <a:r>
              <a:rPr lang="en-US" sz="1800" dirty="0" err="1"/>
              <a:t>mata</a:t>
            </a:r>
            <a:r>
              <a:rPr lang="en-US" sz="1800" dirty="0"/>
              <a:t> </a:t>
            </a:r>
            <a:r>
              <a:rPr lang="en-US" sz="1800" dirty="0" err="1"/>
              <a:t>kuliah</a:t>
            </a:r>
            <a:r>
              <a:rPr lang="en-US" sz="1800" dirty="0"/>
              <a:t> </a:t>
            </a:r>
            <a:r>
              <a:rPr lang="en-US" sz="1800" dirty="0" err="1"/>
              <a:t>ini</a:t>
            </a:r>
            <a:r>
              <a:rPr lang="en-US" sz="1800" dirty="0"/>
              <a:t> </a:t>
            </a:r>
            <a:r>
              <a:rPr lang="en-US" sz="1800" dirty="0" err="1"/>
              <a:t>menggunakan</a:t>
            </a:r>
            <a:r>
              <a:rPr lang="en-US" sz="1800" dirty="0"/>
              <a:t> </a:t>
            </a:r>
            <a:r>
              <a:rPr lang="en-US" sz="1800" dirty="0" err="1"/>
              <a:t>dan</a:t>
            </a:r>
            <a:r>
              <a:rPr lang="en-US" sz="1800" dirty="0"/>
              <a:t> </a:t>
            </a:r>
            <a:r>
              <a:rPr lang="en-US" sz="1800" dirty="0" err="1"/>
              <a:t>mengolah</a:t>
            </a:r>
            <a:r>
              <a:rPr lang="en-US" sz="1800" dirty="0"/>
              <a:t> </a:t>
            </a:r>
            <a:r>
              <a:rPr lang="en-US" sz="1800" dirty="0" err="1"/>
              <a:t>jenis</a:t>
            </a:r>
            <a:r>
              <a:rPr lang="en-US" sz="1800" dirty="0"/>
              <a:t> </a:t>
            </a:r>
            <a:r>
              <a:rPr lang="en-US" sz="1800" dirty="0" err="1"/>
              <a:t>huruf</a:t>
            </a:r>
            <a:r>
              <a:rPr lang="en-US" sz="1800" dirty="0"/>
              <a:t> yang </a:t>
            </a:r>
            <a:r>
              <a:rPr lang="en-US" sz="1800" dirty="0" err="1"/>
              <a:t>sudah</a:t>
            </a:r>
            <a:r>
              <a:rPr lang="en-US" sz="1800" dirty="0"/>
              <a:t> </a:t>
            </a:r>
            <a:r>
              <a:rPr lang="en-US" sz="1800" dirty="0" err="1"/>
              <a:t>ada</a:t>
            </a:r>
            <a:r>
              <a:rPr lang="en-US" sz="1800" dirty="0"/>
              <a:t> </a:t>
            </a:r>
            <a:r>
              <a:rPr lang="en-US" sz="1800" dirty="0" err="1"/>
              <a:t>dari</a:t>
            </a:r>
            <a:r>
              <a:rPr lang="en-US" sz="1800" dirty="0"/>
              <a:t> 3 </a:t>
            </a:r>
            <a:r>
              <a:rPr lang="en-US" sz="1800" dirty="0" err="1"/>
              <a:t>kelompok</a:t>
            </a:r>
            <a:r>
              <a:rPr lang="en-US" sz="1800" dirty="0"/>
              <a:t> </a:t>
            </a:r>
            <a:r>
              <a:rPr lang="en-US" sz="1800" dirty="0" err="1"/>
              <a:t>huruf</a:t>
            </a:r>
            <a:r>
              <a:rPr lang="en-US" sz="1800" dirty="0"/>
              <a:t> </a:t>
            </a:r>
            <a:r>
              <a:rPr lang="en-US" sz="1800" dirty="0" err="1"/>
              <a:t>yaitu</a:t>
            </a:r>
            <a:r>
              <a:rPr lang="en-US" sz="1800" dirty="0"/>
              <a:t> san serif, serif </a:t>
            </a:r>
            <a:r>
              <a:rPr lang="en-US" sz="1800" dirty="0" err="1"/>
              <a:t>dan</a:t>
            </a:r>
            <a:r>
              <a:rPr lang="en-US" sz="1800" dirty="0"/>
              <a:t> script.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Tujuan</a:t>
            </a:r>
            <a:r>
              <a:rPr lang="en-US" dirty="0"/>
              <a:t> Mata </a:t>
            </a:r>
            <a:r>
              <a:rPr lang="en-US" dirty="0" err="1"/>
              <a:t>Kuliah</a:t>
            </a:r>
            <a:endParaRPr lang="en-US" dirty="0"/>
          </a:p>
        </p:txBody>
      </p:sp>
      <p:sp>
        <p:nvSpPr>
          <p:cNvPr id="3" name="Content Placeholder 2"/>
          <p:cNvSpPr>
            <a:spLocks noGrp="1"/>
          </p:cNvSpPr>
          <p:nvPr>
            <p:ph idx="1"/>
          </p:nvPr>
        </p:nvSpPr>
        <p:spPr/>
        <p:txBody>
          <a:bodyPr/>
          <a:lstStyle/>
          <a:p>
            <a:r>
              <a:rPr lang="en-US" dirty="0" err="1"/>
              <a:t>Berisi</a:t>
            </a:r>
            <a:r>
              <a:rPr lang="en-US" dirty="0"/>
              <a:t> minimal 40 </a:t>
            </a:r>
            <a:r>
              <a:rPr lang="en-US" dirty="0" err="1"/>
              <a:t>kata</a:t>
            </a:r>
            <a:r>
              <a:rPr lang="en-US" dirty="0"/>
              <a:t>.</a:t>
            </a:r>
          </a:p>
          <a:p>
            <a:r>
              <a:rPr lang="en-US" dirty="0" err="1"/>
              <a:t>Terdapat</a:t>
            </a:r>
            <a:r>
              <a:rPr lang="en-US" dirty="0"/>
              <a:t> 2 (</a:t>
            </a:r>
            <a:r>
              <a:rPr lang="en-US" dirty="0" err="1"/>
              <a:t>dua</a:t>
            </a:r>
            <a:r>
              <a:rPr lang="en-US" dirty="0"/>
              <a:t>) </a:t>
            </a:r>
            <a:r>
              <a:rPr lang="en-US" dirty="0" err="1"/>
              <a:t>cara</a:t>
            </a:r>
            <a:r>
              <a:rPr lang="en-US" dirty="0"/>
              <a:t> </a:t>
            </a:r>
            <a:r>
              <a:rPr lang="en-US" dirty="0" err="1"/>
              <a:t>penulisan</a:t>
            </a:r>
            <a:r>
              <a:rPr lang="en-US" dirty="0"/>
              <a:t>:</a:t>
            </a:r>
          </a:p>
          <a:p>
            <a:pPr lvl="1"/>
            <a:r>
              <a:rPr lang="en-US" dirty="0" err="1">
                <a:solidFill>
                  <a:schemeClr val="tx1"/>
                </a:solidFill>
              </a:rPr>
              <a:t>Jika</a:t>
            </a:r>
            <a:r>
              <a:rPr lang="en-US" dirty="0">
                <a:solidFill>
                  <a:schemeClr val="tx1"/>
                </a:solidFill>
              </a:rPr>
              <a:t> </a:t>
            </a:r>
            <a:r>
              <a:rPr lang="en-US" dirty="0" err="1">
                <a:solidFill>
                  <a:schemeClr val="tx1"/>
                </a:solidFill>
              </a:rPr>
              <a:t>tujuan</a:t>
            </a:r>
            <a:r>
              <a:rPr lang="en-US" dirty="0">
                <a:solidFill>
                  <a:schemeClr val="tx1"/>
                </a:solidFill>
              </a:rPr>
              <a:t> </a:t>
            </a:r>
            <a:r>
              <a:rPr lang="en-US" dirty="0" err="1">
                <a:solidFill>
                  <a:schemeClr val="tx1"/>
                </a:solidFill>
              </a:rPr>
              <a:t>hanya</a:t>
            </a:r>
            <a:r>
              <a:rPr lang="en-US" dirty="0">
                <a:solidFill>
                  <a:schemeClr val="tx1"/>
                </a:solidFill>
              </a:rPr>
              <a:t> </a:t>
            </a:r>
            <a:r>
              <a:rPr lang="en-US" dirty="0" err="1">
                <a:solidFill>
                  <a:schemeClr val="tx1"/>
                </a:solidFill>
              </a:rPr>
              <a:t>terdiri</a:t>
            </a:r>
            <a:r>
              <a:rPr lang="en-US" dirty="0">
                <a:solidFill>
                  <a:schemeClr val="tx1"/>
                </a:solidFill>
              </a:rPr>
              <a:t> </a:t>
            </a:r>
            <a:r>
              <a:rPr lang="en-US" dirty="0" err="1">
                <a:solidFill>
                  <a:schemeClr val="tx1"/>
                </a:solidFill>
              </a:rPr>
              <a:t>dari</a:t>
            </a:r>
            <a:r>
              <a:rPr lang="en-US" dirty="0">
                <a:solidFill>
                  <a:schemeClr val="tx1"/>
                </a:solidFill>
              </a:rPr>
              <a:t> 1 (</a:t>
            </a:r>
            <a:r>
              <a:rPr lang="en-US" dirty="0" err="1">
                <a:solidFill>
                  <a:schemeClr val="tx1"/>
                </a:solidFill>
              </a:rPr>
              <a:t>satu</a:t>
            </a:r>
            <a:r>
              <a:rPr lang="en-US" dirty="0">
                <a:solidFill>
                  <a:schemeClr val="tx1"/>
                </a:solidFill>
              </a:rPr>
              <a:t>) </a:t>
            </a:r>
            <a:r>
              <a:rPr lang="en-US" dirty="0" err="1">
                <a:solidFill>
                  <a:schemeClr val="tx1"/>
                </a:solidFill>
              </a:rPr>
              <a:t>poin</a:t>
            </a:r>
            <a:r>
              <a:rPr lang="en-US" dirty="0">
                <a:solidFill>
                  <a:schemeClr val="tx1"/>
                </a:solidFill>
              </a:rPr>
              <a:t> </a:t>
            </a:r>
            <a:r>
              <a:rPr lang="en-US" dirty="0" err="1">
                <a:solidFill>
                  <a:schemeClr val="tx1"/>
                </a:solidFill>
              </a:rPr>
              <a:t>saja</a:t>
            </a:r>
            <a:r>
              <a:rPr lang="en-US" dirty="0">
                <a:solidFill>
                  <a:schemeClr val="tx1"/>
                </a:solidFill>
              </a:rPr>
              <a:t>, </a:t>
            </a:r>
            <a:r>
              <a:rPr lang="en-US" dirty="0" err="1">
                <a:solidFill>
                  <a:schemeClr val="tx1"/>
                </a:solidFill>
              </a:rPr>
              <a:t>tulis</a:t>
            </a:r>
            <a:r>
              <a:rPr lang="en-US" dirty="0">
                <a:solidFill>
                  <a:schemeClr val="tx1"/>
                </a:solidFill>
              </a:rPr>
              <a:t> </a:t>
            </a:r>
            <a:r>
              <a:rPr lang="en-US" dirty="0" err="1">
                <a:solidFill>
                  <a:schemeClr val="tx1"/>
                </a:solidFill>
              </a:rPr>
              <a:t>tujuan</a:t>
            </a:r>
            <a:r>
              <a:rPr lang="en-US" dirty="0">
                <a:solidFill>
                  <a:schemeClr val="tx1"/>
                </a:solidFill>
              </a:rPr>
              <a:t> </a:t>
            </a:r>
            <a:r>
              <a:rPr lang="en-US" dirty="0" err="1">
                <a:solidFill>
                  <a:schemeClr val="tx1"/>
                </a:solidFill>
              </a:rPr>
              <a:t>tersebut</a:t>
            </a:r>
            <a:r>
              <a:rPr lang="en-US" dirty="0">
                <a:solidFill>
                  <a:schemeClr val="tx1"/>
                </a:solidFill>
              </a:rPr>
              <a:t> </a:t>
            </a:r>
            <a:r>
              <a:rPr lang="en-US" dirty="0" err="1">
                <a:solidFill>
                  <a:schemeClr val="tx1"/>
                </a:solidFill>
              </a:rPr>
              <a:t>tanpa</a:t>
            </a:r>
            <a:r>
              <a:rPr lang="en-US" dirty="0">
                <a:solidFill>
                  <a:schemeClr val="tx1"/>
                </a:solidFill>
              </a:rPr>
              <a:t> </a:t>
            </a:r>
            <a:r>
              <a:rPr lang="en-US" dirty="0" err="1">
                <a:solidFill>
                  <a:schemeClr val="tx1"/>
                </a:solidFill>
              </a:rPr>
              <a:t>menggunakan</a:t>
            </a:r>
            <a:r>
              <a:rPr lang="en-US" dirty="0">
                <a:solidFill>
                  <a:schemeClr val="tx1"/>
                </a:solidFill>
              </a:rPr>
              <a:t> enter.</a:t>
            </a:r>
          </a:p>
          <a:p>
            <a:pPr lvl="1"/>
            <a:r>
              <a:rPr lang="en-US" dirty="0" err="1">
                <a:solidFill>
                  <a:schemeClr val="tx1"/>
                </a:solidFill>
              </a:rPr>
              <a:t>Jika</a:t>
            </a:r>
            <a:r>
              <a:rPr lang="en-US" dirty="0">
                <a:solidFill>
                  <a:schemeClr val="tx1"/>
                </a:solidFill>
              </a:rPr>
              <a:t> </a:t>
            </a:r>
            <a:r>
              <a:rPr lang="en-US" dirty="0" err="1">
                <a:solidFill>
                  <a:schemeClr val="tx1"/>
                </a:solidFill>
              </a:rPr>
              <a:t>tujuan</a:t>
            </a:r>
            <a:r>
              <a:rPr lang="en-US" dirty="0">
                <a:solidFill>
                  <a:schemeClr val="tx1"/>
                </a:solidFill>
              </a:rPr>
              <a:t> </a:t>
            </a:r>
            <a:r>
              <a:rPr lang="en-US" dirty="0" err="1">
                <a:solidFill>
                  <a:schemeClr val="tx1"/>
                </a:solidFill>
              </a:rPr>
              <a:t>berisi</a:t>
            </a:r>
            <a:r>
              <a:rPr lang="en-US" dirty="0">
                <a:solidFill>
                  <a:schemeClr val="tx1"/>
                </a:solidFill>
              </a:rPr>
              <a:t> </a:t>
            </a:r>
            <a:r>
              <a:rPr lang="en-US" dirty="0" err="1">
                <a:solidFill>
                  <a:schemeClr val="tx1"/>
                </a:solidFill>
              </a:rPr>
              <a:t>lebih</a:t>
            </a:r>
            <a:r>
              <a:rPr lang="en-US" dirty="0">
                <a:solidFill>
                  <a:schemeClr val="tx1"/>
                </a:solidFill>
              </a:rPr>
              <a:t> </a:t>
            </a:r>
            <a:r>
              <a:rPr lang="en-US" dirty="0" err="1">
                <a:solidFill>
                  <a:schemeClr val="tx1"/>
                </a:solidFill>
              </a:rPr>
              <a:t>dari</a:t>
            </a:r>
            <a:r>
              <a:rPr lang="en-US" dirty="0">
                <a:solidFill>
                  <a:schemeClr val="tx1"/>
                </a:solidFill>
              </a:rPr>
              <a:t> 1 (</a:t>
            </a:r>
            <a:r>
              <a:rPr lang="en-US" dirty="0" err="1">
                <a:solidFill>
                  <a:schemeClr val="tx1"/>
                </a:solidFill>
              </a:rPr>
              <a:t>satu</a:t>
            </a:r>
            <a:r>
              <a:rPr lang="en-US" dirty="0">
                <a:solidFill>
                  <a:schemeClr val="tx1"/>
                </a:solidFill>
              </a:rPr>
              <a:t>) </a:t>
            </a:r>
            <a:r>
              <a:rPr lang="en-US" dirty="0" err="1">
                <a:solidFill>
                  <a:schemeClr val="tx1"/>
                </a:solidFill>
              </a:rPr>
              <a:t>poin</a:t>
            </a:r>
            <a:r>
              <a:rPr lang="en-US" dirty="0">
                <a:solidFill>
                  <a:schemeClr val="tx1"/>
                </a:solidFill>
              </a:rPr>
              <a:t>, </a:t>
            </a:r>
            <a:r>
              <a:rPr lang="en-US" dirty="0" err="1">
                <a:solidFill>
                  <a:schemeClr val="tx1"/>
                </a:solidFill>
              </a:rPr>
              <a:t>pisahkan</a:t>
            </a:r>
            <a:r>
              <a:rPr lang="en-US" dirty="0">
                <a:solidFill>
                  <a:schemeClr val="tx1"/>
                </a:solidFill>
              </a:rPr>
              <a:t> </a:t>
            </a:r>
            <a:r>
              <a:rPr lang="en-US" dirty="0" err="1">
                <a:solidFill>
                  <a:schemeClr val="tx1"/>
                </a:solidFill>
              </a:rPr>
              <a:t>poin</a:t>
            </a:r>
            <a:r>
              <a:rPr lang="en-US" dirty="0">
                <a:solidFill>
                  <a:schemeClr val="tx1"/>
                </a:solidFill>
              </a:rPr>
              <a:t> </a:t>
            </a:r>
            <a:r>
              <a:rPr lang="en-US" dirty="0" err="1">
                <a:solidFill>
                  <a:schemeClr val="tx1"/>
                </a:solidFill>
              </a:rPr>
              <a:t>satu</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poin</a:t>
            </a:r>
            <a:r>
              <a:rPr lang="en-US" dirty="0">
                <a:solidFill>
                  <a:schemeClr val="tx1"/>
                </a:solidFill>
              </a:rPr>
              <a:t> </a:t>
            </a:r>
            <a:r>
              <a:rPr lang="en-US" dirty="0" err="1">
                <a:solidFill>
                  <a:schemeClr val="tx1"/>
                </a:solidFill>
              </a:rPr>
              <a:t>lainnya</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menggunakan</a:t>
            </a:r>
            <a:r>
              <a:rPr lang="en-US" dirty="0">
                <a:solidFill>
                  <a:schemeClr val="tx1"/>
                </a:solidFill>
              </a:rPr>
              <a:t> enter.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Tujuan</a:t>
            </a:r>
            <a:r>
              <a:rPr lang="en-US" dirty="0"/>
              <a:t> Mata </a:t>
            </a:r>
            <a:r>
              <a:rPr lang="en-US" dirty="0" err="1"/>
              <a:t>Kuliah</a:t>
            </a:r>
            <a:r>
              <a:rPr lang="en-US" dirty="0"/>
              <a:t> (2)</a:t>
            </a:r>
          </a:p>
        </p:txBody>
      </p:sp>
      <p:sp>
        <p:nvSpPr>
          <p:cNvPr id="3" name="Content Placeholder 2"/>
          <p:cNvSpPr>
            <a:spLocks noGrp="1"/>
          </p:cNvSpPr>
          <p:nvPr>
            <p:ph idx="1"/>
          </p:nvPr>
        </p:nvSpPr>
        <p:spPr/>
        <p:txBody>
          <a:bodyPr>
            <a:normAutofit/>
          </a:bodyPr>
          <a:lstStyle/>
          <a:p>
            <a:r>
              <a:rPr lang="en-US" sz="2400" u="sng" dirty="0" err="1"/>
              <a:t>Contoh</a:t>
            </a:r>
            <a:r>
              <a:rPr lang="en-US" sz="2400" u="sng" dirty="0"/>
              <a:t> 1 (</a:t>
            </a:r>
            <a:r>
              <a:rPr lang="en-US" sz="2400" u="sng" dirty="0" err="1"/>
              <a:t>hanya</a:t>
            </a:r>
            <a:r>
              <a:rPr lang="en-US" sz="2400" u="sng" dirty="0"/>
              <a:t> 1 </a:t>
            </a:r>
            <a:r>
              <a:rPr lang="en-US" sz="2400" u="sng" dirty="0" err="1"/>
              <a:t>poin</a:t>
            </a:r>
            <a:r>
              <a:rPr lang="en-US" sz="2400" u="sng" dirty="0"/>
              <a:t> </a:t>
            </a:r>
            <a:r>
              <a:rPr lang="en-US" sz="2400" u="sng" dirty="0" err="1"/>
              <a:t>saja</a:t>
            </a:r>
            <a:r>
              <a:rPr lang="en-US" sz="2400" u="sng" dirty="0"/>
              <a:t>) [56 </a:t>
            </a:r>
            <a:r>
              <a:rPr lang="en-US" sz="2400" u="sng" dirty="0" err="1"/>
              <a:t>kata</a:t>
            </a:r>
            <a:r>
              <a:rPr lang="en-US" sz="2400" u="sng" dirty="0"/>
              <a:t>]:</a:t>
            </a:r>
          </a:p>
          <a:p>
            <a:pPr>
              <a:buNone/>
            </a:pPr>
            <a:r>
              <a:rPr lang="en-US" sz="2400" dirty="0"/>
              <a:t>	</a:t>
            </a:r>
            <a:r>
              <a:rPr lang="id-ID" sz="2400" dirty="0"/>
              <a:t>Setelah menyelesaikan mata kuliah ini, diharapkan dapat menguasai dan memahami dasar-dasar Ergonomi secara konseptual, sehingga mahasiswa yang bersangkutan dapat mengaplikasikannya dalam aktivitas desain yang berbasis pada faktor manusia dan sistem, metodologi riset</a:t>
            </a:r>
            <a:r>
              <a:rPr lang="en-US" sz="2400" dirty="0"/>
              <a:t> </a:t>
            </a:r>
            <a:r>
              <a:rPr lang="id-ID" sz="2400" dirty="0"/>
              <a:t>Ergonomi serta sistem kerja dan kontrol pada manusia, sebagai subjek dalam setiap pengembangan desain yang ia lakukan dalam tugas-tugas perancangan dan pengembangan inovasi produk.</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Tujuan</a:t>
            </a:r>
            <a:r>
              <a:rPr lang="en-US" dirty="0"/>
              <a:t> Mata </a:t>
            </a:r>
            <a:r>
              <a:rPr lang="en-US" dirty="0" err="1"/>
              <a:t>Kuliah</a:t>
            </a:r>
            <a:r>
              <a:rPr lang="en-US" dirty="0"/>
              <a:t> (3)</a:t>
            </a:r>
          </a:p>
        </p:txBody>
      </p:sp>
      <p:sp>
        <p:nvSpPr>
          <p:cNvPr id="3" name="Content Placeholder 2"/>
          <p:cNvSpPr>
            <a:spLocks noGrp="1"/>
          </p:cNvSpPr>
          <p:nvPr>
            <p:ph idx="1"/>
          </p:nvPr>
        </p:nvSpPr>
        <p:spPr/>
        <p:txBody>
          <a:bodyPr>
            <a:noAutofit/>
          </a:bodyPr>
          <a:lstStyle/>
          <a:p>
            <a:r>
              <a:rPr lang="en-US" sz="2400" u="sng" dirty="0" err="1"/>
              <a:t>Contoh</a:t>
            </a:r>
            <a:r>
              <a:rPr lang="en-US" sz="2400" u="sng" dirty="0"/>
              <a:t> 2 (</a:t>
            </a:r>
            <a:r>
              <a:rPr lang="en-US" sz="2400" u="sng" dirty="0" err="1"/>
              <a:t>lebih</a:t>
            </a:r>
            <a:r>
              <a:rPr lang="en-US" sz="2400" u="sng" dirty="0"/>
              <a:t> </a:t>
            </a:r>
            <a:r>
              <a:rPr lang="en-US" sz="2400" u="sng" dirty="0" err="1"/>
              <a:t>dari</a:t>
            </a:r>
            <a:r>
              <a:rPr lang="en-US" sz="2400" u="sng" dirty="0"/>
              <a:t> 1 </a:t>
            </a:r>
            <a:r>
              <a:rPr lang="en-US" sz="2400" u="sng" dirty="0" err="1"/>
              <a:t>poin</a:t>
            </a:r>
            <a:r>
              <a:rPr lang="en-US" sz="2400" u="sng" dirty="0"/>
              <a:t>) [57 </a:t>
            </a:r>
            <a:r>
              <a:rPr lang="en-US" sz="2400" u="sng" dirty="0" err="1"/>
              <a:t>kata</a:t>
            </a:r>
            <a:r>
              <a:rPr lang="en-US" sz="2400" u="sng" dirty="0"/>
              <a:t>]:</a:t>
            </a:r>
          </a:p>
          <a:p>
            <a:pPr>
              <a:buNone/>
            </a:pPr>
            <a:r>
              <a:rPr lang="en-US" sz="2400" dirty="0"/>
              <a:t>	</a:t>
            </a:r>
            <a:r>
              <a:rPr lang="en-US" sz="2400" dirty="0" err="1"/>
              <a:t>Mahasiswa</a:t>
            </a:r>
            <a:r>
              <a:rPr lang="en-US" sz="2400" dirty="0"/>
              <a:t> </a:t>
            </a:r>
            <a:r>
              <a:rPr lang="en-US" sz="2400" dirty="0" err="1"/>
              <a:t>mampu</a:t>
            </a:r>
            <a:r>
              <a:rPr lang="en-US" sz="2400" dirty="0"/>
              <a:t> </a:t>
            </a:r>
            <a:r>
              <a:rPr lang="en-US" sz="2400" dirty="0" err="1"/>
              <a:t>memecahkan</a:t>
            </a:r>
            <a:r>
              <a:rPr lang="en-US" sz="2400" dirty="0"/>
              <a:t> </a:t>
            </a:r>
            <a:r>
              <a:rPr lang="en-US" sz="2400" dirty="0" err="1"/>
              <a:t>persamaan</a:t>
            </a:r>
            <a:r>
              <a:rPr lang="en-US" sz="2400" dirty="0"/>
              <a:t> state </a:t>
            </a:r>
            <a:r>
              <a:rPr lang="en-US" sz="2400" dirty="0" err="1"/>
              <a:t>sistem</a:t>
            </a:r>
            <a:r>
              <a:rPr lang="en-US" sz="2400" dirty="0"/>
              <a:t> </a:t>
            </a:r>
            <a:r>
              <a:rPr lang="en-US" sz="2400" dirty="0" err="1"/>
              <a:t>dinamis</a:t>
            </a:r>
            <a:r>
              <a:rPr lang="en-US" sz="2400" dirty="0"/>
              <a:t>, </a:t>
            </a:r>
            <a:r>
              <a:rPr lang="en-US" sz="2400" dirty="0" err="1"/>
              <a:t>menghitung</a:t>
            </a:r>
            <a:r>
              <a:rPr lang="en-US" sz="2400" dirty="0"/>
              <a:t> </a:t>
            </a:r>
            <a:r>
              <a:rPr lang="en-US" sz="2400" dirty="0" err="1"/>
              <a:t>faktor</a:t>
            </a:r>
            <a:r>
              <a:rPr lang="en-US" sz="2400" dirty="0"/>
              <a:t> K </a:t>
            </a:r>
            <a:r>
              <a:rPr lang="en-US" sz="2400" dirty="0" err="1"/>
              <a:t>dengan</a:t>
            </a:r>
            <a:r>
              <a:rPr lang="en-US" sz="2400" dirty="0"/>
              <a:t> </a:t>
            </a:r>
            <a:r>
              <a:rPr lang="en-US" sz="2400" dirty="0" err="1"/>
              <a:t>metode</a:t>
            </a:r>
            <a:r>
              <a:rPr lang="en-US" sz="2400" dirty="0"/>
              <a:t> pole-placement, </a:t>
            </a:r>
            <a:r>
              <a:rPr lang="en-US" sz="2400" dirty="0" err="1"/>
              <a:t>serta</a:t>
            </a:r>
            <a:r>
              <a:rPr lang="en-US" sz="2400" dirty="0"/>
              <a:t> </a:t>
            </a:r>
            <a:r>
              <a:rPr lang="en-US" sz="2400" dirty="0" err="1"/>
              <a:t>mampu</a:t>
            </a:r>
            <a:r>
              <a:rPr lang="en-US" sz="2400" dirty="0"/>
              <a:t> </a:t>
            </a:r>
            <a:r>
              <a:rPr lang="en-US" sz="2400" dirty="0" err="1"/>
              <a:t>menyusun</a:t>
            </a:r>
            <a:r>
              <a:rPr lang="en-US" sz="2400" dirty="0"/>
              <a:t> observer </a:t>
            </a:r>
            <a:r>
              <a:rPr lang="en-US" sz="2400" dirty="0" err="1"/>
              <a:t>sebuah</a:t>
            </a:r>
            <a:r>
              <a:rPr lang="en-US" sz="2400" dirty="0"/>
              <a:t> </a:t>
            </a:r>
            <a:r>
              <a:rPr lang="en-US" sz="2400" dirty="0" err="1"/>
              <a:t>sistem</a:t>
            </a:r>
            <a:r>
              <a:rPr lang="en-US" sz="2400" dirty="0"/>
              <a:t> </a:t>
            </a:r>
            <a:r>
              <a:rPr lang="en-US" sz="2400" dirty="0" err="1"/>
              <a:t>kontrol</a:t>
            </a:r>
            <a:r>
              <a:rPr lang="en-US" sz="2400" dirty="0"/>
              <a:t> linier. </a:t>
            </a:r>
          </a:p>
          <a:p>
            <a:pPr>
              <a:buNone/>
            </a:pPr>
            <a:r>
              <a:rPr lang="en-US" sz="2400" dirty="0"/>
              <a:t>	</a:t>
            </a:r>
            <a:r>
              <a:rPr lang="en-US" sz="2400" dirty="0" err="1"/>
              <a:t>Mahasiwa</a:t>
            </a:r>
            <a:r>
              <a:rPr lang="en-US" sz="2400" dirty="0"/>
              <a:t> </a:t>
            </a:r>
            <a:r>
              <a:rPr lang="en-US" sz="2400" dirty="0" err="1"/>
              <a:t>mampu</a:t>
            </a:r>
            <a:r>
              <a:rPr lang="en-US" sz="2400" dirty="0"/>
              <a:t> </a:t>
            </a:r>
            <a:r>
              <a:rPr lang="en-US" sz="2400" dirty="0" err="1"/>
              <a:t>menyebutkan</a:t>
            </a:r>
            <a:r>
              <a:rPr lang="en-US" sz="2400" dirty="0"/>
              <a:t> </a:t>
            </a:r>
            <a:r>
              <a:rPr lang="en-US" sz="2400" dirty="0" err="1"/>
              <a:t>dan</a:t>
            </a:r>
            <a:r>
              <a:rPr lang="en-US" sz="2400" dirty="0"/>
              <a:t> </a:t>
            </a:r>
            <a:r>
              <a:rPr lang="en-US" sz="2400" dirty="0" err="1"/>
              <a:t>menjelaskan</a:t>
            </a:r>
            <a:r>
              <a:rPr lang="en-US" sz="2400" dirty="0"/>
              <a:t> </a:t>
            </a:r>
            <a:r>
              <a:rPr lang="en-US" sz="2400" dirty="0" err="1"/>
              <a:t>elemen-elemen</a:t>
            </a:r>
            <a:r>
              <a:rPr lang="en-US" sz="2400" dirty="0"/>
              <a:t> </a:t>
            </a:r>
            <a:r>
              <a:rPr lang="en-US" sz="2400" dirty="0" err="1"/>
              <a:t>sistem</a:t>
            </a:r>
            <a:r>
              <a:rPr lang="en-US" sz="2400" dirty="0"/>
              <a:t> </a:t>
            </a:r>
            <a:r>
              <a:rPr lang="en-US" sz="2400" dirty="0" err="1"/>
              <a:t>kontrol</a:t>
            </a:r>
            <a:r>
              <a:rPr lang="en-US" sz="2400" dirty="0"/>
              <a:t> </a:t>
            </a:r>
            <a:r>
              <a:rPr lang="en-US" sz="2400" dirty="0" err="1"/>
              <a:t>diskrit</a:t>
            </a:r>
            <a:r>
              <a:rPr lang="en-US" sz="2400" dirty="0"/>
              <a:t>  </a:t>
            </a:r>
            <a:r>
              <a:rPr lang="en-US" sz="2400" dirty="0" err="1"/>
              <a:t>dan</a:t>
            </a:r>
            <a:r>
              <a:rPr lang="en-US" sz="2400" dirty="0"/>
              <a:t> </a:t>
            </a:r>
            <a:r>
              <a:rPr lang="en-US" sz="2400" dirty="0" err="1"/>
              <a:t>menentukan</a:t>
            </a:r>
            <a:r>
              <a:rPr lang="en-US" sz="2400" dirty="0"/>
              <a:t> </a:t>
            </a:r>
            <a:r>
              <a:rPr lang="en-US" sz="2400" dirty="0" err="1"/>
              <a:t>transformasi</a:t>
            </a:r>
            <a:r>
              <a:rPr lang="en-US" sz="2400" dirty="0"/>
              <a:t> z </a:t>
            </a:r>
            <a:r>
              <a:rPr lang="en-US" sz="2400" dirty="0" err="1"/>
              <a:t>dan</a:t>
            </a:r>
            <a:r>
              <a:rPr lang="en-US" sz="2400" dirty="0"/>
              <a:t> </a:t>
            </a:r>
            <a:r>
              <a:rPr lang="en-US" sz="2400" dirty="0" err="1"/>
              <a:t>memecahkan</a:t>
            </a:r>
            <a:r>
              <a:rPr lang="en-US" sz="2400" dirty="0"/>
              <a:t> </a:t>
            </a:r>
            <a:r>
              <a:rPr lang="en-US" sz="2400" dirty="0" err="1"/>
              <a:t>persamaan</a:t>
            </a:r>
            <a:r>
              <a:rPr lang="en-US" sz="2400" dirty="0"/>
              <a:t> </a:t>
            </a:r>
            <a:r>
              <a:rPr lang="en-US" sz="2400" dirty="0" err="1"/>
              <a:t>sistem</a:t>
            </a:r>
            <a:r>
              <a:rPr lang="en-US" sz="2400" dirty="0"/>
              <a:t> </a:t>
            </a:r>
            <a:r>
              <a:rPr lang="en-US" sz="2400" dirty="0" err="1"/>
              <a:t>diskrit</a:t>
            </a:r>
            <a:r>
              <a:rPr lang="en-US" sz="2400" dirty="0"/>
              <a:t>.</a:t>
            </a:r>
          </a:p>
          <a:p>
            <a:pPr>
              <a:buNone/>
            </a:pPr>
            <a:r>
              <a:rPr lang="en-US" sz="2400" dirty="0"/>
              <a:t>	</a:t>
            </a:r>
            <a:r>
              <a:rPr lang="en-US" sz="2400" dirty="0" err="1"/>
              <a:t>Mahasiswa</a:t>
            </a:r>
            <a:r>
              <a:rPr lang="en-US" sz="2400" dirty="0"/>
              <a:t> </a:t>
            </a:r>
            <a:r>
              <a:rPr lang="en-US" sz="2400" dirty="0" err="1"/>
              <a:t>mampu</a:t>
            </a:r>
            <a:r>
              <a:rPr lang="en-US" sz="2400" dirty="0"/>
              <a:t> </a:t>
            </a:r>
            <a:r>
              <a:rPr lang="en-US" sz="2400" dirty="0" err="1"/>
              <a:t>menggambarkan</a:t>
            </a:r>
            <a:r>
              <a:rPr lang="en-US" sz="2400" dirty="0"/>
              <a:t> </a:t>
            </a:r>
            <a:r>
              <a:rPr lang="en-US" sz="2400" dirty="0" err="1"/>
              <a:t>akar-akar</a:t>
            </a:r>
            <a:r>
              <a:rPr lang="en-US" sz="2400" dirty="0"/>
              <a:t> </a:t>
            </a:r>
            <a:r>
              <a:rPr lang="en-US" sz="2400" dirty="0" err="1"/>
              <a:t>persamaan</a:t>
            </a:r>
            <a:r>
              <a:rPr lang="en-US" sz="2400" dirty="0"/>
              <a:t> </a:t>
            </a:r>
            <a:r>
              <a:rPr lang="en-US" sz="2400" dirty="0" err="1"/>
              <a:t>karakteristik</a:t>
            </a:r>
            <a:r>
              <a:rPr lang="en-US" sz="2400" dirty="0"/>
              <a:t> </a:t>
            </a:r>
            <a:r>
              <a:rPr lang="en-US" sz="2400" dirty="0" err="1"/>
              <a:t>sistem</a:t>
            </a:r>
            <a:r>
              <a:rPr lang="en-US" sz="2400" dirty="0"/>
              <a:t> </a:t>
            </a:r>
            <a:r>
              <a:rPr lang="en-US" sz="2400" dirty="0" err="1"/>
              <a:t>dan</a:t>
            </a:r>
            <a:r>
              <a:rPr lang="en-US" sz="2400" dirty="0"/>
              <a:t> </a:t>
            </a:r>
            <a:r>
              <a:rPr lang="en-US" sz="2400" dirty="0" err="1"/>
              <a:t>menentukan</a:t>
            </a:r>
            <a:r>
              <a:rPr lang="en-US" sz="2400" dirty="0"/>
              <a:t> </a:t>
            </a:r>
            <a:r>
              <a:rPr lang="en-US" sz="2400" dirty="0" err="1"/>
              <a:t>stabilitas</a:t>
            </a:r>
            <a:r>
              <a:rPr lang="en-US" sz="2400" dirty="0"/>
              <a:t> system, </a:t>
            </a:r>
            <a:r>
              <a:rPr lang="en-US" sz="2400" dirty="0" err="1"/>
              <a:t>serta</a:t>
            </a:r>
            <a:r>
              <a:rPr lang="en-US" sz="2400" dirty="0"/>
              <a:t> </a:t>
            </a:r>
            <a:r>
              <a:rPr lang="en-US" sz="2400" dirty="0" err="1"/>
              <a:t>mendesain</a:t>
            </a:r>
            <a:r>
              <a:rPr lang="en-US" sz="2400" dirty="0"/>
              <a:t> PID </a:t>
            </a:r>
            <a:r>
              <a:rPr lang="en-US" sz="2400" dirty="0" err="1"/>
              <a:t>kontroler</a:t>
            </a:r>
            <a:r>
              <a:rPr lang="en-US" sz="2400" dirty="0"/>
              <a:t> </a:t>
            </a:r>
            <a:r>
              <a:rPr lang="en-US" sz="2400" dirty="0" err="1"/>
              <a:t>dalam</a:t>
            </a:r>
            <a:r>
              <a:rPr lang="en-US" sz="2400" dirty="0"/>
              <a:t> </a:t>
            </a:r>
            <a:r>
              <a:rPr lang="en-US" sz="2400" dirty="0" err="1"/>
              <a:t>sistem</a:t>
            </a:r>
            <a:r>
              <a:rPr lang="en-US" sz="2400" dirty="0"/>
              <a:t> </a:t>
            </a:r>
            <a:r>
              <a:rPr lang="en-US" sz="2400" dirty="0" err="1"/>
              <a:t>diskrit</a:t>
            </a:r>
            <a:r>
              <a:rPr lang="en-US" sz="2400" dirty="0"/>
              <a:t>.</a:t>
            </a:r>
          </a:p>
          <a:p>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Deskripsi</a:t>
            </a:r>
            <a:r>
              <a:rPr lang="en-US" dirty="0"/>
              <a:t> 14 </a:t>
            </a:r>
            <a:r>
              <a:rPr lang="en-US" dirty="0" err="1"/>
              <a:t>Tatap</a:t>
            </a:r>
            <a:r>
              <a:rPr lang="en-US" dirty="0"/>
              <a:t> MUKA Mata </a:t>
            </a:r>
            <a:r>
              <a:rPr lang="en-US" dirty="0" err="1"/>
              <a:t>Kuliah</a:t>
            </a:r>
            <a:endParaRPr lang="en-US" dirty="0"/>
          </a:p>
        </p:txBody>
      </p:sp>
      <p:sp>
        <p:nvSpPr>
          <p:cNvPr id="3" name="Content Placeholder 2"/>
          <p:cNvSpPr>
            <a:spLocks noGrp="1"/>
          </p:cNvSpPr>
          <p:nvPr>
            <p:ph idx="1"/>
          </p:nvPr>
        </p:nvSpPr>
        <p:spPr/>
        <p:txBody>
          <a:bodyPr>
            <a:normAutofit/>
          </a:bodyPr>
          <a:lstStyle/>
          <a:p>
            <a:r>
              <a:rPr lang="en-US" dirty="0" err="1"/>
              <a:t>Berisi</a:t>
            </a:r>
            <a:r>
              <a:rPr lang="en-US" dirty="0"/>
              <a:t> minimal 30 </a:t>
            </a:r>
            <a:r>
              <a:rPr lang="en-US" dirty="0" err="1"/>
              <a:t>kata</a:t>
            </a:r>
            <a:r>
              <a:rPr lang="en-US" dirty="0"/>
              <a:t>.</a:t>
            </a:r>
          </a:p>
          <a:p>
            <a:r>
              <a:rPr lang="en-US" dirty="0" err="1"/>
              <a:t>Terdapat</a:t>
            </a:r>
            <a:r>
              <a:rPr lang="en-US" dirty="0"/>
              <a:t> 2 (</a:t>
            </a:r>
            <a:r>
              <a:rPr lang="en-US" dirty="0" err="1"/>
              <a:t>dua</a:t>
            </a:r>
            <a:r>
              <a:rPr lang="en-US" dirty="0"/>
              <a:t>) </a:t>
            </a:r>
            <a:r>
              <a:rPr lang="en-US" dirty="0" err="1"/>
              <a:t>buah</a:t>
            </a:r>
            <a:r>
              <a:rPr lang="en-US" dirty="0"/>
              <a:t> mode </a:t>
            </a:r>
            <a:r>
              <a:rPr lang="en-US" dirty="0" err="1"/>
              <a:t>penulisan</a:t>
            </a:r>
            <a:r>
              <a:rPr lang="en-US" dirty="0"/>
              <a:t>.</a:t>
            </a:r>
          </a:p>
          <a:p>
            <a:pPr lvl="1">
              <a:buNone/>
            </a:pPr>
            <a:r>
              <a:rPr lang="en-US" dirty="0">
                <a:solidFill>
                  <a:schemeClr val="tx1"/>
                </a:solidFill>
              </a:rPr>
              <a:t>	</a:t>
            </a:r>
          </a:p>
          <a:p>
            <a:pPr lvl="1"/>
            <a:endParaRPr lang="en-US" dirty="0">
              <a:solidFill>
                <a:schemeClr val="tx1"/>
              </a:solidFill>
            </a:endParaRPr>
          </a:p>
          <a:p>
            <a:pPr lvl="1">
              <a:buNone/>
            </a:pPr>
            <a:endParaRPr lang="en-US" dirty="0">
              <a:solidFill>
                <a:schemeClr val="tx1"/>
              </a:solidFill>
            </a:endParaRPr>
          </a:p>
          <a:p>
            <a:pPr lvl="1">
              <a:buNone/>
            </a:pPr>
            <a:r>
              <a:rPr lang="en-US" dirty="0">
                <a:solidFill>
                  <a:schemeClr val="tx1"/>
                </a:solidFill>
              </a:rPr>
              <a:t>	</a:t>
            </a:r>
          </a:p>
          <a:p>
            <a:pPr lvl="1">
              <a:buNone/>
            </a:pPr>
            <a:endParaRPr lang="en-US"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583</TotalTime>
  <Words>1339</Words>
  <Application>Microsoft Office PowerPoint</Application>
  <PresentationFormat>On-screen Show (4:3)</PresentationFormat>
  <Paragraphs>162</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Courier New</vt:lpstr>
      <vt:lpstr>Trebuchet MS</vt:lpstr>
      <vt:lpstr>Wingdings</vt:lpstr>
      <vt:lpstr>Wingdings 2</vt:lpstr>
      <vt:lpstr>Opulent</vt:lpstr>
      <vt:lpstr>Tata Penulisan Silabus Mata Kuliah</vt:lpstr>
      <vt:lpstr>BAGIAN-BAGIAN SILABUS</vt:lpstr>
      <vt:lpstr>Deskripsi Mata Kuliah</vt:lpstr>
      <vt:lpstr>Deskripsi Mata Kuliah (2)</vt:lpstr>
      <vt:lpstr>Deskripsi Mata Kuliah (3)</vt:lpstr>
      <vt:lpstr>Tujuan Mata Kuliah</vt:lpstr>
      <vt:lpstr>Tujuan Mata Kuliah (2)</vt:lpstr>
      <vt:lpstr>Tujuan Mata Kuliah (3)</vt:lpstr>
      <vt:lpstr>Deskripsi 14 Tatap MUKA Mata Kuliah</vt:lpstr>
      <vt:lpstr>Penulisan deskripsi tatap muka – mode 1</vt:lpstr>
      <vt:lpstr>Penulisan deskripsi tatap muka – mode 1</vt:lpstr>
      <vt:lpstr>Penulisan deskripsi tatap muka – mode 1 (dengan Enter)</vt:lpstr>
      <vt:lpstr>Penulisan deskripsi tatap muka – mode 1 (tanpa Enter)</vt:lpstr>
      <vt:lpstr>Penulisan deskripsi tatap muka – mode 1 (Dengan Enter)</vt:lpstr>
      <vt:lpstr>Penulisan deskripsi tatap muka – mode 1 (Tanpa Enter)</vt:lpstr>
      <vt:lpstr>Penulisan deskripsi tatap muka – mode 1 (Dengan Enter)</vt:lpstr>
      <vt:lpstr>Penulisan deskripsi tatap muka – mode 1 (Tanpa Enter)</vt:lpstr>
      <vt:lpstr>Penulisan deskripsi tatap muka – mode 1 (Dengan Enter)</vt:lpstr>
      <vt:lpstr>Penulisan deskripsi tatap muka – mode 1 (Dengan Enter)</vt:lpstr>
      <vt:lpstr>Penulisan deskripsi tatap muka – mode 2</vt:lpstr>
      <vt:lpstr>Penulisan deskripsi tatap muka – mode 2</vt:lpstr>
      <vt:lpstr>Penulisan deskripsi tatap muka – mode 2 (dengan enter)</vt:lpstr>
      <vt:lpstr>Penulisan deskripsi tatap muka – mode 2 (Tanpa enter)</vt:lpstr>
      <vt:lpstr>Penulisan deskripsi tatap muka – mode 2 (Dengan Enter)</vt:lpstr>
      <vt:lpstr>Penulisan deskripsi tatap muka – mode 2 (Tanpa Enter)</vt:lpstr>
      <vt:lpstr>Penulisan deskripsi tatap muka – mode 2 (Dengan Enter)</vt:lpstr>
      <vt:lpstr>Referensi Kuliah</vt:lpstr>
      <vt:lpstr>Referensi Kuliah</vt:lpstr>
      <vt:lpstr>Tambahan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penulisan silabus mata kuliah</dc:title>
  <dc:creator>seven</dc:creator>
  <cp:lastModifiedBy>Amelia Alexandra</cp:lastModifiedBy>
  <cp:revision>328</cp:revision>
  <dcterms:created xsi:type="dcterms:W3CDTF">2015-08-05T02:05:58Z</dcterms:created>
  <dcterms:modified xsi:type="dcterms:W3CDTF">2019-07-15T03:03:46Z</dcterms:modified>
</cp:coreProperties>
</file>