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B0"/>
    <a:srgbClr val="F78192"/>
    <a:srgbClr val="FD8D98"/>
    <a:srgbClr val="F78598"/>
    <a:srgbClr val="FD959F"/>
    <a:srgbClr val="F8C152"/>
    <a:srgbClr val="F8B152"/>
    <a:srgbClr val="F6981A"/>
    <a:srgbClr val="F2585F"/>
    <a:srgbClr val="EE22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660"/>
  </p:normalViewPr>
  <p:slideViewPr>
    <p:cSldViewPr>
      <p:cViewPr>
        <p:scale>
          <a:sx n="80" d="100"/>
          <a:sy n="80" d="100"/>
        </p:scale>
        <p:origin x="-1230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98F3-D4B1-4E62-B849-C9D480B95372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0935-2143-43CA-89D9-AF9A3DD6FDD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16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29</a:t>
            </a:fld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35</a:t>
            </a:fld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41</a:t>
            </a:fld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47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EFC-5D5D-44D1-8813-76243396E2B9}" type="datetimeFigureOut">
              <a:rPr lang="ca-ES" smtClean="0"/>
              <a:pPr/>
              <a:t>29/09/2015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slide" Target="slide9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5.xml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17" Type="http://schemas.openxmlformats.org/officeDocument/2006/relationships/image" Target="../media/image5.jpe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8.xml"/><Relationship Id="rId5" Type="http://schemas.openxmlformats.org/officeDocument/2006/relationships/image" Target="../media/image12.png"/><Relationship Id="rId15" Type="http://schemas.openxmlformats.org/officeDocument/2006/relationships/slide" Target="slide6.xml"/><Relationship Id="rId10" Type="http://schemas.openxmlformats.org/officeDocument/2006/relationships/image" Target="../media/image14.png"/><Relationship Id="rId19" Type="http://schemas.openxmlformats.org/officeDocument/2006/relationships/slide" Target="slide11.xml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MOLLUSCS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8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00298" y="457200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937484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>
            <a:stCxn id="1026" idx="1"/>
            <a:endCxn id="17" idx="3"/>
          </p:cNvCxnSpPr>
          <p:nvPr/>
        </p:nvCxnSpPr>
        <p:spPr>
          <a:xfrm flipH="1">
            <a:off x="2935032" y="4653080"/>
            <a:ext cx="609806" cy="88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5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156176" y="1700808"/>
            <a:ext cx="18722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nom del grup taxó: </a:t>
            </a:r>
            <a:r>
              <a:rPr lang="ca-ES" dirty="0" err="1" smtClean="0"/>
              <a:t>Lobster</a:t>
            </a:r>
            <a:endParaRPr lang="ca-ES" dirty="0"/>
          </a:p>
        </p:txBody>
      </p:sp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8 CuadroTexto"/>
          <p:cNvSpPr txBox="1"/>
          <p:nvPr/>
        </p:nvSpPr>
        <p:spPr>
          <a:xfrm>
            <a:off x="6084168" y="2852936"/>
            <a:ext cx="259228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En el cas de que només hi hagi una o dues espècies en un grup taxó a continuació ja vindrà el següent grup taxó, és a dir, no hi ha un taxó per pàgina. Si l’usuari </a:t>
            </a:r>
            <a:r>
              <a:rPr lang="ca-ES" dirty="0" err="1" smtClean="0"/>
              <a:t>clicka</a:t>
            </a:r>
            <a:r>
              <a:rPr lang="ca-ES" dirty="0" smtClean="0"/>
              <a:t> </a:t>
            </a:r>
            <a:r>
              <a:rPr lang="ca-ES" dirty="0" err="1" smtClean="0"/>
              <a:t>Bugs</a:t>
            </a:r>
            <a:r>
              <a:rPr lang="ca-ES" dirty="0" smtClean="0"/>
              <a:t> al menú li haurien d’aparèixer els </a:t>
            </a:r>
            <a:r>
              <a:rPr lang="ca-ES" dirty="0" err="1" smtClean="0"/>
              <a:t>bugs</a:t>
            </a:r>
            <a:r>
              <a:rPr lang="ca-ES" dirty="0" smtClean="0"/>
              <a:t> a dalt.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5" name="14 Imagen" descr="flora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8130" y="1628800"/>
            <a:ext cx="2187243" cy="374441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FLORA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1" name="20 Grupo"/>
          <p:cNvGrpSpPr/>
          <p:nvPr/>
        </p:nvGrpSpPr>
        <p:grpSpPr>
          <a:xfrm>
            <a:off x="3491880" y="165255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8263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83875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28263" y="329685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84633" y="329761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28263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USER LIST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285293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IAS MONTSENY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from specific areas selected by the user. </a:t>
            </a:r>
          </a:p>
          <a:p>
            <a:endParaRPr lang="en-GB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970" y="2299321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220" y="2305868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5838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32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4" name="3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35" name="34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2" name="21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88830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SELECT OTHER AREAS IAS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selecting</a:t>
            </a:r>
            <a:r>
              <a:rPr lang="ca-ES" sz="1400" dirty="0" smtClean="0"/>
              <a:t> a </a:t>
            </a:r>
            <a:r>
              <a:rPr lang="ca-ES" sz="1400" dirty="0" err="1" smtClean="0"/>
              <a:t>specific</a:t>
            </a:r>
            <a:r>
              <a:rPr lang="ca-ES" sz="1400" dirty="0" smtClean="0"/>
              <a:t> area to </a:t>
            </a:r>
            <a:r>
              <a:rPr lang="ca-ES" sz="1400" dirty="0" err="1" smtClean="0"/>
              <a:t>generate</a:t>
            </a:r>
            <a:r>
              <a:rPr lang="ca-ES" sz="1400" dirty="0" smtClean="0"/>
              <a:t> a </a:t>
            </a:r>
            <a:r>
              <a:rPr lang="ca-ES" sz="1400" dirty="0" err="1" smtClean="0"/>
              <a:t>different</a:t>
            </a:r>
            <a:r>
              <a:rPr lang="ca-ES" sz="1400" dirty="0" smtClean="0"/>
              <a:t> IAS </a:t>
            </a:r>
            <a:r>
              <a:rPr lang="ca-ES" sz="1400" dirty="0" err="1" smtClean="0"/>
              <a:t>list</a:t>
            </a:r>
            <a:r>
              <a:rPr lang="ca-ES" sz="1400" dirty="0" smtClean="0"/>
              <a:t>.</a:t>
            </a:r>
          </a:p>
          <a:p>
            <a:endParaRPr lang="ca-ES" sz="1400" dirty="0" smtClean="0"/>
          </a:p>
          <a:p>
            <a:endParaRPr lang="ca-ES" sz="1600" dirty="0"/>
          </a:p>
        </p:txBody>
      </p:sp>
      <p:pic>
        <p:nvPicPr>
          <p:cNvPr id="26" name="25 Imagen" descr="Seleccio_per_mapa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420888"/>
            <a:ext cx="2016224" cy="1737437"/>
          </a:xfrm>
          <a:prstGeom prst="rect">
            <a:avLst/>
          </a:prstGeom>
        </p:spPr>
      </p:pic>
      <p:pic>
        <p:nvPicPr>
          <p:cNvPr id="27" name="26 Imagen" descr="localitzac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2852936"/>
            <a:ext cx="360040" cy="36004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356388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err="1" smtClean="0">
                <a:latin typeface="Sisco Book" pitchFamily="50" charset="0"/>
              </a:rPr>
              <a:t>List</a:t>
            </a:r>
            <a:r>
              <a:rPr lang="ca-ES" sz="1200" dirty="0" smtClean="0">
                <a:latin typeface="Sisco Book" pitchFamily="50" charset="0"/>
              </a:rPr>
              <a:t> </a:t>
            </a:r>
            <a:r>
              <a:rPr lang="ca-ES" sz="1200" dirty="0" err="1" smtClean="0">
                <a:latin typeface="Sisco Book" pitchFamily="50" charset="0"/>
              </a:rPr>
              <a:t>name</a:t>
            </a:r>
            <a:r>
              <a:rPr lang="ca-ES" sz="1200" dirty="0" smtClean="0">
                <a:latin typeface="Sisco Book" pitchFamily="50" charset="0"/>
              </a:rPr>
              <a:t>: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635896" y="4437112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>
                <a:latin typeface="Sisco Book" pitchFamily="50" charset="0"/>
              </a:rPr>
              <a:t>IAS Montseny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7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606116" y="4915907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>
            <a:endCxn id="38" idx="3"/>
          </p:cNvCxnSpPr>
          <p:nvPr/>
        </p:nvCxnSpPr>
        <p:spPr>
          <a:xfrm flipH="1" flipV="1">
            <a:off x="2915816" y="5085184"/>
            <a:ext cx="770423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7" name="36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0" name="39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41" name="40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42" name="41 CuadroTexto">
            <a:hlinkClick r:id="rId10" action="ppaction://hlinksldjump"/>
          </p:cNvPr>
          <p:cNvSpPr txBox="1"/>
          <p:nvPr/>
        </p:nvSpPr>
        <p:spPr>
          <a:xfrm>
            <a:off x="4644008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76256" y="2924944"/>
            <a:ext cx="187220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Per seleccionar una altra area hauries de senyalar un punt amb el punter.</a:t>
            </a:r>
          </a:p>
          <a:p>
            <a:r>
              <a:rPr lang="ca-ES" dirty="0" smtClean="0"/>
              <a:t>L’usuari introdueix el nom que li vulgui posar a la llista a </a:t>
            </a:r>
            <a:r>
              <a:rPr lang="ca-ES" dirty="0" err="1" smtClean="0"/>
              <a:t>List</a:t>
            </a:r>
            <a:r>
              <a:rPr lang="ca-ES" dirty="0" smtClean="0"/>
              <a:t> </a:t>
            </a:r>
            <a:r>
              <a:rPr lang="ca-ES" dirty="0" err="1" smtClean="0"/>
              <a:t>name</a:t>
            </a:r>
            <a:r>
              <a:rPr lang="ca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9160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869160"/>
            <a:ext cx="799143" cy="4050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ABOUT IAS TRACKER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17008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ABOUT</a:t>
            </a:r>
          </a:p>
          <a:p>
            <a:r>
              <a:rPr lang="ca-ES" sz="1400" b="1" i="1" dirty="0" smtClean="0">
                <a:latin typeface="Sisco Medium" pitchFamily="50" charset="0"/>
              </a:rPr>
              <a:t>IAS TRACKER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563888" y="2310780"/>
            <a:ext cx="2016224" cy="240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r>
              <a:rPr lang="en-GB" sz="1000" dirty="0" smtClean="0"/>
              <a:t>Description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ca-ES" sz="1000" dirty="0"/>
          </a:p>
        </p:txBody>
      </p:sp>
      <p:pic>
        <p:nvPicPr>
          <p:cNvPr id="20" name="19 Imagen" descr="IASTRACKER-map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2060848"/>
            <a:ext cx="1809750" cy="1076325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6228184" y="2492896"/>
            <a:ext cx="18722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passar arxiu de descripció de qui som.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DATASHEETS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72200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r>
              <a:rPr lang="ca-ES" sz="1600" dirty="0" smtClean="0"/>
              <a:t>.</a:t>
            </a:r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  <a:r>
              <a:rPr lang="ca-ES" sz="1600" dirty="0" err="1" smtClean="0"/>
              <a:t>Change</a:t>
            </a:r>
            <a:r>
              <a:rPr lang="ca-ES" sz="1600" dirty="0" smtClean="0"/>
              <a:t> </a:t>
            </a:r>
            <a:r>
              <a:rPr lang="ca-ES" sz="1600" dirty="0" err="1" smtClean="0"/>
              <a:t>specie</a:t>
            </a:r>
            <a:r>
              <a:rPr lang="ca-ES" sz="1600" dirty="0" smtClean="0"/>
              <a:t> </a:t>
            </a:r>
            <a:r>
              <a:rPr lang="ca-ES" sz="1600" dirty="0" err="1" smtClean="0"/>
              <a:t>datasheet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660232" y="1628800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color del text i de la fletxa de LOCATE IAS correspon al color del grup taxó.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263691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27809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r>
              <a:rPr lang="ca-ES" sz="1600" dirty="0" smtClean="0"/>
              <a:t>.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CuadroTexto"/>
          <p:cNvSpPr txBox="1"/>
          <p:nvPr/>
        </p:nvSpPr>
        <p:spPr>
          <a:xfrm>
            <a:off x="6143636" y="3321937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>
            <a:stCxn id="49" idx="3"/>
            <a:endCxn id="26" idx="1"/>
          </p:cNvCxnSpPr>
          <p:nvPr/>
        </p:nvCxnSpPr>
        <p:spPr>
          <a:xfrm flipV="1">
            <a:off x="5388596" y="3491214"/>
            <a:ext cx="755040" cy="9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428860" y="176198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6" name="45 Conector recto de flecha"/>
          <p:cNvCxnSpPr>
            <a:stCxn id="29" idx="1"/>
            <a:endCxn id="45" idx="3"/>
          </p:cNvCxnSpPr>
          <p:nvPr/>
        </p:nvCxnSpPr>
        <p:spPr>
          <a:xfrm rot="10800000" flipV="1">
            <a:off x="2863594" y="1929023"/>
            <a:ext cx="719344" cy="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804248" y="1484784"/>
            <a:ext cx="216024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Falta dissenyar les pantalles de </a:t>
            </a:r>
            <a:r>
              <a:rPr lang="ca-ES" dirty="0" err="1" smtClean="0"/>
              <a:t>Add</a:t>
            </a:r>
            <a:r>
              <a:rPr lang="ca-ES" dirty="0" smtClean="0"/>
              <a:t> a </a:t>
            </a:r>
            <a:r>
              <a:rPr lang="ca-ES" dirty="0" err="1" smtClean="0"/>
              <a:t>note</a:t>
            </a:r>
            <a:r>
              <a:rPr lang="ca-ES" dirty="0" smtClean="0"/>
              <a:t> i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. Isaac crec que ho pots fer tu mateix directament. A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 hi ha d’haver 3 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One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Few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Several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7022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785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4" name="33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 SELECTION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D8D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9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33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0" name="29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26" name="25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A2B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0" name="29 Conector recto de flecha"/>
          <p:cNvCxnSpPr>
            <a:endCxn id="29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7" name="36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PRESENTATION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Goes directly to the next screen.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first time that the user initialize the app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2:</a:t>
            </a:r>
            <a:r>
              <a:rPr lang="en-GB" sz="1600" dirty="0" smtClean="0"/>
              <a:t> Is not the first time but the user is not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3</a:t>
            </a:r>
            <a:r>
              <a:rPr lang="en-GB" sz="1600" dirty="0" smtClean="0"/>
              <a:t>: User not registered and they don’t want to be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4: </a:t>
            </a:r>
            <a:r>
              <a:rPr lang="en-GB" sz="1600" dirty="0" smtClean="0"/>
              <a:t>User registered and without starred.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5: </a:t>
            </a:r>
            <a:r>
              <a:rPr lang="en-GB" sz="1600" dirty="0" smtClean="0"/>
              <a:t>User registered and with starred.</a:t>
            </a:r>
            <a:endParaRPr lang="en-GB" sz="1600" dirty="0"/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8676456" y="227687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8316416" y="234888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>
            <a:hlinkClick r:id="rId4" action="ppaction://hlinksldjump"/>
          </p:cNvPr>
          <p:cNvSpPr txBox="1"/>
          <p:nvPr/>
        </p:nvSpPr>
        <p:spPr>
          <a:xfrm>
            <a:off x="8676456" y="30689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8316416" y="3212976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>
            <a:hlinkClick r:id="rId5" action="ppaction://hlinksldjump"/>
          </p:cNvPr>
          <p:cNvSpPr txBox="1"/>
          <p:nvPr/>
        </p:nvSpPr>
        <p:spPr>
          <a:xfrm>
            <a:off x="8676456" y="393305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8100392" y="407707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>
            <a:hlinkClick r:id="rId5" action="ppaction://hlinksldjump"/>
          </p:cNvPr>
          <p:cNvSpPr txBox="1"/>
          <p:nvPr/>
        </p:nvSpPr>
        <p:spPr>
          <a:xfrm>
            <a:off x="8532440" y="465313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7956376" y="479715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hlinkClick r:id="rId6" action="ppaction://hlinksldjump"/>
          </p:cNvPr>
          <p:cNvSpPr txBox="1"/>
          <p:nvPr/>
        </p:nvSpPr>
        <p:spPr>
          <a:xfrm>
            <a:off x="7884368" y="544522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596336" y="551723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 descr="Presentacio_mo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2827" y="1484784"/>
            <a:ext cx="217720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3037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THANKS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07904" y="2996952"/>
            <a:ext cx="1800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ctr"/>
            <a:r>
              <a:rPr lang="en-GB" sz="1400" noProof="1" smtClean="0">
                <a:latin typeface="Sisco Medium" pitchFamily="50" charset="0"/>
              </a:rPr>
              <a:t>IAS locations succesfuly sended!</a:t>
            </a:r>
          </a:p>
          <a:p>
            <a:pPr algn="ctr"/>
            <a:endParaRPr lang="en-GB" sz="1400" noProof="1" smtClean="0">
              <a:latin typeface="Sisco Medium" pitchFamily="50" charset="0"/>
            </a:endParaRPr>
          </a:p>
          <a:p>
            <a:pPr algn="ctr"/>
            <a:r>
              <a:rPr lang="en-GB" sz="1400" noProof="1" smtClean="0">
                <a:latin typeface="Sisco Medium" pitchFamily="50" charset="0"/>
              </a:rPr>
              <a:t>Thanks for your colaboration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19" name="18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0" name="19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1" name="20 Imagen" descr="IASTRACKER-ombra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175343"/>
            <a:ext cx="1666875" cy="99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7184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</a:t>
            </a:r>
          </a:p>
          <a:p>
            <a:r>
              <a:rPr lang="ca-ES" b="1" dirty="0" smtClean="0"/>
              <a:t>(</a:t>
            </a:r>
            <a:r>
              <a:rPr lang="ca-ES" b="1" dirty="0" err="1" smtClean="0"/>
              <a:t>from</a:t>
            </a:r>
            <a:r>
              <a:rPr lang="ca-ES" b="1" dirty="0" smtClean="0"/>
              <a:t> </a:t>
            </a:r>
            <a:r>
              <a:rPr lang="ca-ES" b="1" dirty="0" err="1" smtClean="0"/>
              <a:t>other</a:t>
            </a:r>
            <a:r>
              <a:rPr lang="ca-ES" b="1" dirty="0" smtClean="0"/>
              <a:t> </a:t>
            </a:r>
            <a:r>
              <a:rPr lang="ca-ES" b="1" dirty="0" err="1" smtClean="0"/>
              <a:t>areas</a:t>
            </a:r>
            <a:r>
              <a:rPr lang="ca-ES" b="1" dirty="0" smtClean="0"/>
              <a:t>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8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05374" y="1412776"/>
            <a:ext cx="4152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HELP IN ENGLISH</a:t>
            </a:r>
            <a:endParaRPr lang="ca-ES" sz="4400" b="1" dirty="0" smtClean="0"/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SWIPE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63589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07605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419872" y="3607132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SHOW OR HIDE THE MENU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MENU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713102" y="3474257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8751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SEE MORE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830696"/>
            <a:ext cx="12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SEE IAS DATASHEETS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AND DOWN TO SEE THE OTHER TAXONOMIC GROUPS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110826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BACK TO THE LAST SCREEN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CONTINUE THE DESCRIPTION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SEE OTHER IAS DATASHEETS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13995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SWIPE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6" y="263336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VIEW MORE PICTURES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26758" y="2156002"/>
            <a:ext cx="9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CONTINUE WITH THE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4263300" y="1818809"/>
            <a:ext cx="98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USER CURRENT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42544" y="2745714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SEND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ADD A PICTURE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AGREEMENT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user accepts the conditions.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b="1" dirty="0" smtClean="0"/>
              <a:t> Option 2:</a:t>
            </a:r>
            <a:r>
              <a:rPr lang="en-GB" sz="1600" dirty="0" smtClean="0"/>
              <a:t> If they don’t agree, they exit.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44408" y="24928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884368" y="256490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17 Imagen" descr="Presentacio_mod.jpg"/>
          <p:cNvPicPr>
            <a:picLocks noChangeAspect="1"/>
          </p:cNvPicPr>
          <p:nvPr/>
        </p:nvPicPr>
        <p:blipFill>
          <a:blip r:embed="rId3" cstate="print">
            <a:lum bright="23000"/>
            <a:grayscl/>
          </a:blip>
          <a:stretch>
            <a:fillRect/>
          </a:stretch>
        </p:blipFill>
        <p:spPr>
          <a:xfrm>
            <a:off x="3474919" y="1628800"/>
            <a:ext cx="217720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uadroTexto"/>
          <p:cNvSpPr txBox="1"/>
          <p:nvPr/>
        </p:nvSpPr>
        <p:spPr>
          <a:xfrm>
            <a:off x="6156176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4" name="33 Conector recto de flecha"/>
          <p:cNvCxnSpPr>
            <a:stCxn id="31" idx="3"/>
            <a:endCxn id="33" idx="1"/>
          </p:cNvCxnSpPr>
          <p:nvPr/>
        </p:nvCxnSpPr>
        <p:spPr>
          <a:xfrm>
            <a:off x="5411588" y="5079668"/>
            <a:ext cx="744588" cy="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546927" y="1695475"/>
            <a:ext cx="2016224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63888" y="18448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Agreement of terms and conditions.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4" action="ppaction://hlinksldjump"/>
          </p:cNvPr>
          <p:cNvSpPr txBox="1"/>
          <p:nvPr/>
        </p:nvSpPr>
        <p:spPr>
          <a:xfrm>
            <a:off x="4691508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AGREE</a:t>
            </a:r>
          </a:p>
        </p:txBody>
      </p:sp>
      <p:sp>
        <p:nvSpPr>
          <p:cNvPr id="21" name="20 CuadroTexto">
            <a:hlinkClick r:id="rId5" action="ppaction://hlinksldjump"/>
          </p:cNvPr>
          <p:cNvSpPr txBox="1"/>
          <p:nvPr/>
        </p:nvSpPr>
        <p:spPr>
          <a:xfrm>
            <a:off x="3708662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EXIT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2852936"/>
            <a:ext cx="18722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redactar. Ho fem nosaltres.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1720" y="1412776"/>
            <a:ext cx="505939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AJUDA EN GABACHO</a:t>
            </a:r>
          </a:p>
          <a:p>
            <a:pPr algn="ctr"/>
            <a:endParaRPr lang="ca-ES" sz="4400" b="1" dirty="0" smtClean="0"/>
          </a:p>
          <a:p>
            <a:pPr algn="ctr"/>
            <a:r>
              <a:rPr lang="ca-ES" sz="4400" b="1" dirty="0" smtClean="0"/>
              <a:t>AIDE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GLISSER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63589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07605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419872" y="3607132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POUR MONTRER/CACHER MENU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MENU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713102" y="3381924"/>
            <a:ext cx="93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MARQUER COMME ESPÈCE FAVORITE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211960" y="4725144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VERS LE HAUT POUR VOIR PLUS D’ESPÈCES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738363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APPUYER POUR AFFICHER INFO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HAUT/BAS POUR VOIR D’AUTRES GROUPES TAXONOMIQUES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AIDE – FICHE </a:t>
            </a:r>
          </a:p>
          <a:p>
            <a:r>
              <a:rPr lang="ca-ES" b="1" dirty="0" smtClean="0"/>
              <a:t>DESCRIPTIVE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78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453218" y="2081129"/>
            <a:ext cx="147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RETOUR DERNIER ÉCRAN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19872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VERS LE HAUT POUR PLUS D’INFO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POUR VOIR D’AUTRES FICHES ESPÈCES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13995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GLISSER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8" y="2705377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VOIR PLUS D’IMAGES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26758" y="2156002"/>
            <a:ext cx="9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MARQUERFAVORIS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CLIQUER POUR LOCALISER ESPÈCE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2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ENVOYER LOCALISATION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954542" y="1845714"/>
            <a:ext cx="130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LOCALISATION UTILISATEUR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653344" y="2695946"/>
            <a:ext cx="136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CONFIRMER ENVOI LOCALISATION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885708" y="3107158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AJOUTER UNE IMAGE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66424" y="1412776"/>
            <a:ext cx="44299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AJUDA EN CATALÀ</a:t>
            </a:r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ARROSEGA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491880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220072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275856" y="3607132"/>
            <a:ext cx="259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PER VEURE O AMAGAR EL MENÚ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MENÚ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713102" y="3474257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 A FAVORIT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8751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PER VUERE  MÉS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738363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TOCA PER VEURE LES FITXES DE LES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I BAIXA PER VEURE ALTRES GRUPS TAXONÒMICS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r>
              <a:rPr lang="ca-ES" dirty="0" err="1" smtClean="0"/>
              <a:t>None</a:t>
            </a:r>
            <a:endParaRPr lang="ca-E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dirty="0" smtClean="0"/>
              <a:t>Help only showed first time the user initialize the app, from there they will directly access to the main menu.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en-GB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8691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Help about the of the app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4572000" y="4869160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SKIP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2852936"/>
            <a:ext cx="187220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Isaac això ho faràs tu? No m’acabo d’imaginar com serà, però si ho veus just ja m’espavilaré i miraré ajudes d’altres </a:t>
            </a:r>
            <a:r>
              <a:rPr lang="ca-ES" dirty="0" err="1" smtClean="0"/>
              <a:t>apps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78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8"/>
            <a:ext cx="2183990" cy="4524629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018493"/>
            <a:ext cx="12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TORNA A LA ÚLTIMA PANTALLA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PUJA PER CONTINUAR AMB LA DESCRIPCIÓ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PER VEURE MES FITXES D’IAS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23928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ARROSEGA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6" y="263336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VEURE MÉS IMATGES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26758" y="2063669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 A FAVORITS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TOCA PER A CONTINUAR AMB LA LOCALITZACIÓN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891551" y="1740033"/>
            <a:ext cx="137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LOCALITZACIÓ ACTUAL DE L’USUARI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42544" y="2745714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ENVIA LA OBSERVACIÓ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AFEGEIX FOTOS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02589" y="1412776"/>
            <a:ext cx="57576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4400" b="1" dirty="0" smtClean="0"/>
              <a:t>AYUDA EN CASTELLANO</a:t>
            </a:r>
          </a:p>
          <a:p>
            <a:pPr algn="ctr"/>
            <a:endParaRPr lang="ca-ES" sz="4400" b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ARRASTRA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491880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220072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275856" y="3607132"/>
            <a:ext cx="2592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PARA VER O OCULTAR EL MENÚ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MENÚ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517996" y="3454865"/>
            <a:ext cx="102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COMO FAVORITO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8751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PARA VER MÁS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738363"/>
            <a:ext cx="126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PULSA PARA VER LAS FICHAS DE LAS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Y BAJA PARA VER OTROS GRUPOS TAXONÓMICOS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78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noProof="1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bla bla bla bla bla bla bla bla</a:t>
            </a:r>
            <a:endParaRPr lang="en-GB" sz="1000" noProof="1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8"/>
            <a:ext cx="2183990" cy="4524629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018493"/>
            <a:ext cx="12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VUELVE A LA ÚLTIMA PANTALLA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SUBE PARA CONTINUAR CON LA DESCRIPCIÓN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PARA VER MÁS FICHAS DE IAS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923928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ARRASTRA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6" y="263336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VER MÁS IMÁGENES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02930" y="2097981"/>
            <a:ext cx="102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MARCA COMO FAVORITO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PULSA PARA CONTINUAR CON LA LOCALIZACIÓN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3891551" y="1740033"/>
            <a:ext cx="137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LOCALIZACIÓN ACTUAL DEL USUARIO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38649" y="2769150"/>
            <a:ext cx="133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ENVIA LA OBSERVACIÓN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AÑADE FOTOS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3563888" y="2132856"/>
            <a:ext cx="2016224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ca-ES" sz="10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1560" y="1124744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USUARI NO REGISTRAT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2930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443711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22406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Sisco Medium" pitchFamily="50" charset="0"/>
              </a:rPr>
              <a:t>You are not registered. To register enter your email.</a:t>
            </a:r>
            <a:endParaRPr lang="en-GB" sz="1200" dirty="0">
              <a:latin typeface="Sisco Medium" pitchFamily="50" charset="0"/>
            </a:endParaRPr>
          </a:p>
        </p:txBody>
      </p:sp>
      <p:sp>
        <p:nvSpPr>
          <p:cNvPr id="32" name="31 CuadroTexto">
            <a:hlinkClick r:id="rId4" action="ppaction://hlinksldjump"/>
          </p:cNvPr>
          <p:cNvSpPr txBox="1"/>
          <p:nvPr/>
        </p:nvSpPr>
        <p:spPr>
          <a:xfrm>
            <a:off x="3635896" y="2960762"/>
            <a:ext cx="86409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latin typeface="Sisco Book" pitchFamily="50" charset="0"/>
              </a:rPr>
              <a:t>Not now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11" name="10 CuadroTexto">
            <a:hlinkClick r:id="rId4" action="ppaction://hlinksldjump"/>
          </p:cNvPr>
          <p:cNvSpPr txBox="1"/>
          <p:nvPr/>
        </p:nvSpPr>
        <p:spPr>
          <a:xfrm>
            <a:off x="4572000" y="4259188"/>
            <a:ext cx="936104" cy="27699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i="1" dirty="0" smtClean="0">
                <a:latin typeface="Sisco Book" pitchFamily="50" charset="0"/>
              </a:rPr>
              <a:t>SIGN IN</a:t>
            </a:r>
            <a:endParaRPr lang="ca-ES" sz="1200" b="1" i="1" dirty="0">
              <a:latin typeface="Sisco Book" pitchFamily="50" charset="0"/>
            </a:endParaRPr>
          </a:p>
        </p:txBody>
      </p:sp>
      <p:sp>
        <p:nvSpPr>
          <p:cNvPr id="12" name="11 CuadroTexto">
            <a:hlinkClick r:id="rId4" action="ppaction://hlinksldjump"/>
          </p:cNvPr>
          <p:cNvSpPr txBox="1"/>
          <p:nvPr/>
        </p:nvSpPr>
        <p:spPr>
          <a:xfrm>
            <a:off x="3635896" y="3309769"/>
            <a:ext cx="18722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Sisco Book" pitchFamily="50" charset="0"/>
              </a:rPr>
              <a:t>No, don’t ask me again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627784" y="259881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stCxn id="32" idx="1"/>
            <a:endCxn id="18" idx="3"/>
          </p:cNvCxnSpPr>
          <p:nvPr/>
        </p:nvCxnSpPr>
        <p:spPr>
          <a:xfrm flipH="1" flipV="1">
            <a:off x="2937484" y="2768089"/>
            <a:ext cx="698412" cy="32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553158" y="325972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>
            <a:endCxn id="23" idx="3"/>
          </p:cNvCxnSpPr>
          <p:nvPr/>
        </p:nvCxnSpPr>
        <p:spPr>
          <a:xfrm flipH="1" flipV="1">
            <a:off x="2862858" y="3429000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63888" y="364502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smtClean="0">
                <a:latin typeface="Sisco Book" pitchFamily="50" charset="0"/>
              </a:rPr>
              <a:t>Correu electrònic</a:t>
            </a:r>
            <a:r>
              <a:rPr lang="ca-ES" sz="1100" b="1" dirty="0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635896" y="3861048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dirty="0" err="1" smtClean="0">
                <a:latin typeface="Sisco Book" pitchFamily="50" charset="0"/>
              </a:rPr>
              <a:t>pepito</a:t>
            </a:r>
            <a:r>
              <a:rPr lang="ca-ES" sz="1100" dirty="0" smtClean="0">
                <a:latin typeface="Sisco Book" pitchFamily="50" charset="0"/>
              </a:rPr>
              <a:t>@</a:t>
            </a:r>
            <a:r>
              <a:rPr lang="ca-ES" sz="1100" dirty="0" err="1" smtClean="0">
                <a:latin typeface="Sisco Book" pitchFamily="50" charset="0"/>
              </a:rPr>
              <a:t>fake.com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732240" y="364502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Quan fas SIGN IN s’envia un correu a l’usuari i aquest ha de confirmar el registre.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PROFILE FORM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941168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85154" y="17008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User name </a:t>
            </a:r>
            <a:r>
              <a:rPr lang="en-GB" sz="1100" b="1" dirty="0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 b="1" dirty="0">
              <a:solidFill>
                <a:srgbClr val="FF0000"/>
              </a:solidFill>
              <a:latin typeface="Sisco Book" pitchFamily="50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57162" y="1916832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latin typeface="Sisco Book" pitchFamily="50" charset="0"/>
              </a:rPr>
              <a:t>Pepito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85154" y="22048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57162" y="2420888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5154" y="27089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Surname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57162" y="2924944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Itó Garcia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85154" y="322400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Email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657162" y="3440033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pepito@fake.com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28" name="27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5274" y="1916832"/>
            <a:ext cx="854428" cy="7920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29 CuadroTexto"/>
          <p:cNvSpPr txBox="1"/>
          <p:nvPr/>
        </p:nvSpPr>
        <p:spPr>
          <a:xfrm>
            <a:off x="3585154" y="371703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Password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657162" y="3933056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**********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585154" y="424235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Are you an expert?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34" name="33 Imagen" descr="O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5063" y="4261197"/>
            <a:ext cx="614561" cy="24090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585154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Sisco Book" pitchFamily="50" charset="0"/>
              </a:rPr>
              <a:t>Language</a:t>
            </a:r>
            <a:endParaRPr lang="en-GB" sz="1200">
              <a:latin typeface="Sisco Book" pitchFamily="50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499992" y="4559862"/>
            <a:ext cx="9573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English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37" name="36 Triángulo isósceles"/>
          <p:cNvSpPr/>
          <p:nvPr/>
        </p:nvSpPr>
        <p:spPr>
          <a:xfrm flipV="1">
            <a:off x="5241338" y="4631870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100"/>
          </a:p>
        </p:txBody>
      </p:sp>
      <p:sp>
        <p:nvSpPr>
          <p:cNvPr id="38" name="37 CuadroTexto">
            <a:hlinkClick r:id="rId5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9" name="38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084169" y="162880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Fields</a:t>
            </a:r>
            <a:r>
              <a:rPr lang="ca-ES" sz="1400" dirty="0" smtClean="0"/>
              <a:t> </a:t>
            </a:r>
            <a:r>
              <a:rPr lang="ca-ES" sz="1400" b="1" dirty="0" smtClean="0">
                <a:solidFill>
                  <a:srgbClr val="FF0000"/>
                </a:solidFill>
              </a:rPr>
              <a:t>* </a:t>
            </a:r>
            <a:r>
              <a:rPr lang="ca-ES" sz="1400" dirty="0" err="1" smtClean="0"/>
              <a:t>are</a:t>
            </a:r>
            <a:r>
              <a:rPr lang="ca-ES" sz="1400" dirty="0" smtClean="0"/>
              <a:t> </a:t>
            </a:r>
            <a:r>
              <a:rPr lang="ca-ES" sz="1400" dirty="0" err="1" smtClean="0"/>
              <a:t>mandatory</a:t>
            </a:r>
            <a:endParaRPr lang="ca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4632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2" name="41 Conector recto de flecha"/>
          <p:cNvCxnSpPr>
            <a:stCxn id="38" idx="1"/>
            <a:endCxn id="41" idx="3"/>
          </p:cNvCxnSpPr>
          <p:nvPr/>
        </p:nvCxnSpPr>
        <p:spPr>
          <a:xfrm flipH="1" flipV="1">
            <a:off x="2814332" y="5089179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39552" y="256490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Només s’hi accedeix a partir de la opció de perfil d’usuari del menú.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CURRENT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17" name="16 CuadroTexto">
            <a:hlinkClick r:id="rId4" action="ppaction://hlinksldjump"/>
          </p:cNvPr>
          <p:cNvSpPr txBox="1"/>
          <p:nvPr/>
        </p:nvSpPr>
        <p:spPr>
          <a:xfrm>
            <a:off x="6372200" y="292494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of user current location</a:t>
            </a:r>
          </a:p>
          <a:p>
            <a:r>
              <a:rPr lang="en-GB" sz="1400" dirty="0" smtClean="0"/>
              <a:t>Main screen for not registered users or registered user without starred</a:t>
            </a:r>
            <a:r>
              <a:rPr lang="ca-ES" sz="1400" dirty="0" smtClean="0"/>
              <a:t>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CuadroTexto"/>
          <p:cNvSpPr txBox="1"/>
          <p:nvPr/>
        </p:nvSpPr>
        <p:spPr>
          <a:xfrm>
            <a:off x="6839744" y="2636912"/>
            <a:ext cx="198072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títol pantalla: </a:t>
            </a:r>
            <a:r>
              <a:rPr lang="ca-ES" dirty="0" err="1" smtClean="0"/>
              <a:t>Sisco</a:t>
            </a:r>
            <a:r>
              <a:rPr lang="ca-ES" dirty="0" smtClean="0"/>
              <a:t> </a:t>
            </a:r>
            <a:r>
              <a:rPr lang="ca-ES" dirty="0" err="1" smtClean="0"/>
              <a:t>Medium</a:t>
            </a:r>
            <a:endParaRPr lang="ca-ES" dirty="0" smtClean="0"/>
          </a:p>
          <a:p>
            <a:r>
              <a:rPr lang="ca-ES" dirty="0" smtClean="0"/>
              <a:t> Tipografia nom </a:t>
            </a:r>
            <a:r>
              <a:rPr lang="ca-ES" dirty="0" err="1" smtClean="0"/>
              <a:t>especie</a:t>
            </a:r>
            <a:r>
              <a:rPr lang="ca-ES" dirty="0" smtClean="0"/>
              <a:t>: Cisco </a:t>
            </a:r>
            <a:r>
              <a:rPr lang="ca-ES" dirty="0" err="1" smtClean="0"/>
              <a:t>Book</a:t>
            </a:r>
            <a:endParaRPr lang="ca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28184" y="4509120"/>
            <a:ext cx="2592288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fons de pantalla és el fons de la pantalla d’inici de color gris molt claret. La imatge que et passaré és taronja, si no ho pots canviar tu a grisos t’ho canvio jo.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STARRED IAS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278092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97102" y="1744241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latin typeface="Sisco Medium" pitchFamily="50" charset="0"/>
              </a:rPr>
              <a:t>MY IAS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292494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Main</a:t>
            </a:r>
            <a:r>
              <a:rPr lang="ca-ES" sz="1400" dirty="0" smtClean="0"/>
              <a:t> </a:t>
            </a:r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users</a:t>
            </a:r>
            <a:r>
              <a:rPr lang="ca-ES" sz="1400" dirty="0" smtClean="0"/>
              <a:t> </a:t>
            </a:r>
            <a:r>
              <a:rPr lang="ca-ES" sz="1400" dirty="0" err="1" smtClean="0"/>
              <a:t>with</a:t>
            </a:r>
            <a:r>
              <a:rPr lang="ca-ES" sz="1400" dirty="0" smtClean="0"/>
              <a:t> </a:t>
            </a:r>
            <a:r>
              <a:rPr lang="ca-ES" sz="1400" dirty="0" err="1" smtClean="0"/>
              <a:t>starred</a:t>
            </a:r>
            <a:r>
              <a:rPr lang="ca-ES" sz="1400" dirty="0" smtClean="0"/>
              <a:t> IAS.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65" y="232567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1522" y="3373663"/>
            <a:ext cx="990000" cy="102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1050" y="2323022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3378759"/>
            <a:ext cx="990000" cy="10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6" name="25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89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611560" y="1124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988840"/>
            <a:ext cx="2592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en-GB" sz="1600" dirty="0" smtClean="0"/>
              <a:t>Top list items 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movible</a:t>
            </a:r>
            <a:r>
              <a:rPr lang="en-GB" sz="1600" dirty="0" smtClean="0"/>
              <a:t>   and </a:t>
            </a:r>
          </a:p>
          <a:p>
            <a:r>
              <a:rPr lang="en-GB" sz="1600" dirty="0" smtClean="0"/>
              <a:t>     bottom items fixed</a:t>
            </a:r>
          </a:p>
          <a:p>
            <a:endParaRPr lang="en-GB" sz="1600" dirty="0" smtClean="0"/>
          </a:p>
          <a:p>
            <a:r>
              <a:rPr lang="en-GB" sz="1600" dirty="0" smtClean="0"/>
              <a:t>          Show and hide</a:t>
            </a:r>
          </a:p>
          <a:p>
            <a:r>
              <a:rPr lang="en-GB" sz="1600" dirty="0" smtClean="0"/>
              <a:t>          the menu</a:t>
            </a:r>
          </a:p>
          <a:p>
            <a:r>
              <a:rPr lang="ca-ES" sz="1600" dirty="0" smtClean="0"/>
              <a:t>          </a:t>
            </a:r>
          </a:p>
        </p:txBody>
      </p:sp>
      <p:sp>
        <p:nvSpPr>
          <p:cNvPr id="18" name="17 CuadroTexto">
            <a:hlinkClick r:id="rId8" action="ppaction://hlinksldjump"/>
          </p:cNvPr>
          <p:cNvSpPr txBox="1"/>
          <p:nvPr/>
        </p:nvSpPr>
        <p:spPr>
          <a:xfrm>
            <a:off x="2667491" y="16478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636912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67" name="66 Flecha arriba y abajo"/>
          <p:cNvSpPr/>
          <p:nvPr/>
        </p:nvSpPr>
        <p:spPr>
          <a:xfrm rot="5400000">
            <a:off x="395536" y="357301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>
            <a:off x="2977191" y="1802292"/>
            <a:ext cx="586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>
            <a:hlinkClick r:id="rId11" action="ppaction://hlinksldjump"/>
          </p:cNvPr>
          <p:cNvSpPr txBox="1"/>
          <p:nvPr/>
        </p:nvSpPr>
        <p:spPr>
          <a:xfrm>
            <a:off x="2670316" y="203958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6</a:t>
            </a:r>
          </a:p>
        </p:txBody>
      </p:sp>
      <p:cxnSp>
        <p:nvCxnSpPr>
          <p:cNvPr id="55" name="54 Conector recto de flecha"/>
          <p:cNvCxnSpPr>
            <a:endCxn id="54" idx="3"/>
          </p:cNvCxnSpPr>
          <p:nvPr/>
        </p:nvCxnSpPr>
        <p:spPr>
          <a:xfrm flipH="1">
            <a:off x="2980016" y="2194011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>
            <a:hlinkClick r:id="rId12" action="ppaction://hlinksldjump"/>
          </p:cNvPr>
          <p:cNvSpPr txBox="1"/>
          <p:nvPr/>
        </p:nvSpPr>
        <p:spPr>
          <a:xfrm>
            <a:off x="2667893" y="270892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62" name="61 Conector recto de flecha"/>
          <p:cNvCxnSpPr>
            <a:endCxn id="56" idx="3"/>
          </p:cNvCxnSpPr>
          <p:nvPr/>
        </p:nvCxnSpPr>
        <p:spPr>
          <a:xfrm flipH="1">
            <a:off x="2977593" y="2863349"/>
            <a:ext cx="5867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Flecha arriba y abajo"/>
          <p:cNvSpPr/>
          <p:nvPr/>
        </p:nvSpPr>
        <p:spPr>
          <a:xfrm>
            <a:off x="5940152" y="1668909"/>
            <a:ext cx="360040" cy="20162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8" name="67 Flecha arriba y abajo"/>
          <p:cNvSpPr/>
          <p:nvPr/>
        </p:nvSpPr>
        <p:spPr>
          <a:xfrm>
            <a:off x="5940152" y="3687556"/>
            <a:ext cx="360040" cy="158417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68 CuadroTexto"/>
          <p:cNvSpPr txBox="1"/>
          <p:nvPr/>
        </p:nvSpPr>
        <p:spPr>
          <a:xfrm rot="5400000">
            <a:off x="5626816" y="250420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 smtClean="0"/>
              <a:t>Movible</a:t>
            </a:r>
            <a:r>
              <a:rPr lang="en-GB" sz="1050" dirty="0" smtClean="0"/>
              <a:t> (scroll)</a:t>
            </a:r>
            <a:endParaRPr lang="en-GB" sz="1050" dirty="0"/>
          </a:p>
        </p:txBody>
      </p:sp>
      <p:sp>
        <p:nvSpPr>
          <p:cNvPr id="71" name="70 CuadroTexto"/>
          <p:cNvSpPr txBox="1"/>
          <p:nvPr/>
        </p:nvSpPr>
        <p:spPr>
          <a:xfrm rot="5400000">
            <a:off x="5774274" y="4320823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err="1" smtClean="0"/>
              <a:t>Fixed</a:t>
            </a:r>
            <a:r>
              <a:rPr lang="ca-ES" sz="1050" dirty="0" smtClean="0"/>
              <a:t> part</a:t>
            </a:r>
            <a:endParaRPr lang="ca-ES" sz="1050" dirty="0"/>
          </a:p>
        </p:txBody>
      </p:sp>
      <p:sp>
        <p:nvSpPr>
          <p:cNvPr id="72" name="71 CuadroTexto">
            <a:hlinkClick r:id="rId13" action="ppaction://hlinksldjump"/>
          </p:cNvPr>
          <p:cNvSpPr txBox="1"/>
          <p:nvPr/>
        </p:nvSpPr>
        <p:spPr>
          <a:xfrm>
            <a:off x="2667487" y="335699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3" name="72 Conector recto de flecha"/>
          <p:cNvCxnSpPr>
            <a:endCxn id="72" idx="3"/>
          </p:cNvCxnSpPr>
          <p:nvPr/>
        </p:nvCxnSpPr>
        <p:spPr>
          <a:xfrm flipH="1">
            <a:off x="3102221" y="3511421"/>
            <a:ext cx="461670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>
            <a:hlinkClick r:id="rId12" action="ppaction://hlinksldjump"/>
          </p:cNvPr>
          <p:cNvSpPr txBox="1"/>
          <p:nvPr/>
        </p:nvSpPr>
        <p:spPr>
          <a:xfrm>
            <a:off x="2267744" y="3028851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5" name="74 Conector recto de flecha"/>
          <p:cNvCxnSpPr>
            <a:endCxn id="74" idx="3"/>
          </p:cNvCxnSpPr>
          <p:nvPr/>
        </p:nvCxnSpPr>
        <p:spPr>
          <a:xfrm flipH="1">
            <a:off x="2577444" y="3172867"/>
            <a:ext cx="9864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>
            <a:hlinkClick r:id="rId14" action="ppaction://hlinksldjump"/>
          </p:cNvPr>
          <p:cNvSpPr txBox="1"/>
          <p:nvPr/>
        </p:nvSpPr>
        <p:spPr>
          <a:xfrm>
            <a:off x="2195736" y="371703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8" name="77 Conector recto de flecha"/>
          <p:cNvCxnSpPr>
            <a:endCxn id="77" idx="3"/>
          </p:cNvCxnSpPr>
          <p:nvPr/>
        </p:nvCxnSpPr>
        <p:spPr>
          <a:xfrm flipH="1">
            <a:off x="2630470" y="3861048"/>
            <a:ext cx="9334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>
            <a:hlinkClick r:id="rId15" action="ppaction://hlinksldjump"/>
          </p:cNvPr>
          <p:cNvSpPr txBox="1"/>
          <p:nvPr/>
        </p:nvSpPr>
        <p:spPr>
          <a:xfrm>
            <a:off x="2689159" y="40369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1" name="80 Conector recto de flecha"/>
          <p:cNvCxnSpPr>
            <a:endCxn id="80" idx="3"/>
          </p:cNvCxnSpPr>
          <p:nvPr/>
        </p:nvCxnSpPr>
        <p:spPr>
          <a:xfrm flipH="1">
            <a:off x="2998859" y="4191392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>
            <a:hlinkClick r:id="rId16" action="ppaction://hlinksldjump"/>
          </p:cNvPr>
          <p:cNvSpPr txBox="1"/>
          <p:nvPr/>
        </p:nvSpPr>
        <p:spPr>
          <a:xfrm>
            <a:off x="2670316" y="438637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3" name="82 Conector recto de flecha"/>
          <p:cNvCxnSpPr>
            <a:endCxn id="82" idx="3"/>
          </p:cNvCxnSpPr>
          <p:nvPr/>
        </p:nvCxnSpPr>
        <p:spPr>
          <a:xfrm flipH="1">
            <a:off x="3105050" y="4540799"/>
            <a:ext cx="461668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87" name="86 CuadroTexto">
            <a:hlinkClick r:id="rId18" action="ppaction://hlinksldjump"/>
          </p:cNvPr>
          <p:cNvSpPr txBox="1"/>
          <p:nvPr/>
        </p:nvSpPr>
        <p:spPr>
          <a:xfrm>
            <a:off x="2646627" y="505328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8" name="87 Conector recto de flecha"/>
          <p:cNvCxnSpPr>
            <a:endCxn id="87" idx="3"/>
          </p:cNvCxnSpPr>
          <p:nvPr/>
        </p:nvCxnSpPr>
        <p:spPr>
          <a:xfrm flipH="1">
            <a:off x="2956327" y="5207714"/>
            <a:ext cx="586704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>
            <a:hlinkClick r:id="rId19" action="ppaction://hlinksldjump"/>
          </p:cNvPr>
          <p:cNvSpPr txBox="1"/>
          <p:nvPr/>
        </p:nvSpPr>
        <p:spPr>
          <a:xfrm>
            <a:off x="2285984" y="235743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59" name="58 Conector recto de flecha"/>
          <p:cNvCxnSpPr>
            <a:endCxn id="57" idx="3"/>
          </p:cNvCxnSpPr>
          <p:nvPr/>
        </p:nvCxnSpPr>
        <p:spPr>
          <a:xfrm rot="10800000" flipV="1">
            <a:off x="2595684" y="2500305"/>
            <a:ext cx="904746" cy="2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1697</Words>
  <Application>Microsoft Office PowerPoint</Application>
  <PresentationFormat>Presentación en pantalla (4:3)</PresentationFormat>
  <Paragraphs>612</Paragraphs>
  <Slides>47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MASTER</dc:creator>
  <cp:lastModifiedBy>ic2team</cp:lastModifiedBy>
  <cp:revision>217</cp:revision>
  <dcterms:created xsi:type="dcterms:W3CDTF">2015-08-14T11:26:24Z</dcterms:created>
  <dcterms:modified xsi:type="dcterms:W3CDTF">2015-09-29T17:31:08Z</dcterms:modified>
</cp:coreProperties>
</file>