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sldIdLst>
    <p:sldId id="256" r:id="rId2"/>
    <p:sldId id="266" r:id="rId3"/>
    <p:sldId id="267" r:id="rId4"/>
    <p:sldId id="257" r:id="rId5"/>
    <p:sldId id="268" r:id="rId6"/>
    <p:sldId id="270" r:id="rId7"/>
    <p:sldId id="269" r:id="rId8"/>
    <p:sldId id="261" r:id="rId9"/>
    <p:sldId id="262" r:id="rId10"/>
    <p:sldId id="263" r:id="rId11"/>
    <p:sldId id="280" r:id="rId12"/>
    <p:sldId id="264" r:id="rId13"/>
    <p:sldId id="265" r:id="rId14"/>
    <p:sldId id="271" r:id="rId15"/>
    <p:sldId id="276" r:id="rId16"/>
    <p:sldId id="258" r:id="rId17"/>
    <p:sldId id="277" r:id="rId18"/>
    <p:sldId id="27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3888A8-F612-45C4-AB8B-0BBE1541BBF7}" type="doc">
      <dgm:prSet loTypeId="urn:microsoft.com/office/officeart/2018/2/layout/IconCircleList" loCatId="icon" qsTypeId="urn:microsoft.com/office/officeart/2005/8/quickstyle/simple1" qsCatId="simple" csTypeId="urn:microsoft.com/office/officeart/2005/8/colors/accent0_3" csCatId="mainScheme" phldr="1"/>
      <dgm:spPr/>
      <dgm:t>
        <a:bodyPr/>
        <a:lstStyle/>
        <a:p>
          <a:endParaRPr lang="en-US"/>
        </a:p>
      </dgm:t>
    </dgm:pt>
    <dgm:pt modelId="{1EEF13BC-C7F4-4186-A225-DA9B748CAB1E}">
      <dgm:prSet/>
      <dgm:spPr/>
      <dgm:t>
        <a:bodyPr/>
        <a:lstStyle/>
        <a:p>
          <a:pPr>
            <a:lnSpc>
              <a:spcPct val="100000"/>
            </a:lnSpc>
          </a:pPr>
          <a:r>
            <a:rPr lang="es-ES"/>
            <a:t>Pluviómetro manual: indicador simple de la lluvia caída. Consiste en un recipiente especial cilíndrico, por lo general de plástico, con una escala graduada en donde todas las marcas están a igual distancia entre sí. La altura del agua que llena la jarra es equivalente a la precipitación y se mide en mm.</a:t>
          </a:r>
          <a:endParaRPr lang="en-US"/>
        </a:p>
      </dgm:t>
    </dgm:pt>
    <dgm:pt modelId="{8E1F01F6-3417-47D3-8DC0-B584FA646D7B}" type="parTrans" cxnId="{BF8C0DD8-504C-4A51-B7DD-AC1099F9805F}">
      <dgm:prSet/>
      <dgm:spPr/>
      <dgm:t>
        <a:bodyPr/>
        <a:lstStyle/>
        <a:p>
          <a:endParaRPr lang="en-US"/>
        </a:p>
      </dgm:t>
    </dgm:pt>
    <dgm:pt modelId="{79D30D1B-2414-4438-9590-A16C83495FFF}" type="sibTrans" cxnId="{BF8C0DD8-504C-4A51-B7DD-AC1099F9805F}">
      <dgm:prSet/>
      <dgm:spPr/>
      <dgm:t>
        <a:bodyPr/>
        <a:lstStyle/>
        <a:p>
          <a:pPr>
            <a:lnSpc>
              <a:spcPct val="100000"/>
            </a:lnSpc>
          </a:pPr>
          <a:endParaRPr lang="en-US"/>
        </a:p>
      </dgm:t>
    </dgm:pt>
    <dgm:pt modelId="{61A795D9-2884-4CC2-A293-28E41097A16E}">
      <dgm:prSet/>
      <dgm:spPr/>
      <dgm:t>
        <a:bodyPr/>
        <a:lstStyle/>
        <a:p>
          <a:pPr>
            <a:lnSpc>
              <a:spcPct val="100000"/>
            </a:lnSpc>
          </a:pPr>
          <a:r>
            <a:rPr lang="es-ES"/>
            <a:t>Pluviómetros totalizadores: se componen de un embudo o triángulo invertido, que mejora la precisión y recoge el agua en un recipiente graduado. A diferencia del anterior, cuanto más hacia abajo están, las marcas de los milímetros se van separando entre sí cada vez más, lo cual compensa el estrechamiento del recipiente. El mismo tiene esa forma para dar más precisión en lluvias de poco volumen y facilitar su lectura.</a:t>
          </a:r>
          <a:endParaRPr lang="en-US"/>
        </a:p>
      </dgm:t>
    </dgm:pt>
    <dgm:pt modelId="{F4A5F694-4143-4E65-A6BF-39D92BCBD782}" type="parTrans" cxnId="{C9A90C95-460D-4B1F-BA5A-744CE2C1569D}">
      <dgm:prSet/>
      <dgm:spPr/>
      <dgm:t>
        <a:bodyPr/>
        <a:lstStyle/>
        <a:p>
          <a:endParaRPr lang="en-US"/>
        </a:p>
      </dgm:t>
    </dgm:pt>
    <dgm:pt modelId="{796B95C0-A1CB-4A30-B65A-446077977A48}" type="sibTrans" cxnId="{C9A90C95-460D-4B1F-BA5A-744CE2C1569D}">
      <dgm:prSet/>
      <dgm:spPr/>
      <dgm:t>
        <a:bodyPr/>
        <a:lstStyle/>
        <a:p>
          <a:pPr>
            <a:lnSpc>
              <a:spcPct val="100000"/>
            </a:lnSpc>
          </a:pPr>
          <a:endParaRPr lang="en-US"/>
        </a:p>
      </dgm:t>
    </dgm:pt>
    <dgm:pt modelId="{137A06F0-1C2A-41D1-9F1A-19214B75B436}">
      <dgm:prSet/>
      <dgm:spPr/>
      <dgm:t>
        <a:bodyPr/>
        <a:lstStyle/>
        <a:p>
          <a:pPr>
            <a:lnSpc>
              <a:spcPct val="100000"/>
            </a:lnSpc>
          </a:pPr>
          <a:r>
            <a:rPr lang="es-ES"/>
            <a:t>Pluviógrafo de sifón: consta de un tambor giratorio que rota con velocidad constante. Este tambor arrastra un papel graduado; en la abscisa se tiene el tiempo y en la ordenada la altura de la precipitación pluvial, que se registra por una pluma que se mueve verticalmente, accionada por un flotador, marcando en el papel la altura de la lluvia.</a:t>
          </a:r>
          <a:endParaRPr lang="en-US"/>
        </a:p>
      </dgm:t>
    </dgm:pt>
    <dgm:pt modelId="{7A89E675-5FA6-4904-9673-3180B88DFEC1}" type="parTrans" cxnId="{536496B5-050E-47B0-9934-CFB388F148BF}">
      <dgm:prSet/>
      <dgm:spPr/>
      <dgm:t>
        <a:bodyPr/>
        <a:lstStyle/>
        <a:p>
          <a:endParaRPr lang="en-US"/>
        </a:p>
      </dgm:t>
    </dgm:pt>
    <dgm:pt modelId="{F932621B-7E62-45AF-9D41-6D75F842E23A}" type="sibTrans" cxnId="{536496B5-050E-47B0-9934-CFB388F148BF}">
      <dgm:prSet/>
      <dgm:spPr/>
      <dgm:t>
        <a:bodyPr/>
        <a:lstStyle/>
        <a:p>
          <a:pPr>
            <a:lnSpc>
              <a:spcPct val="100000"/>
            </a:lnSpc>
          </a:pPr>
          <a:endParaRPr lang="en-US"/>
        </a:p>
      </dgm:t>
    </dgm:pt>
    <dgm:pt modelId="{46515D88-34F7-435F-8921-E0788F4B0F5B}">
      <dgm:prSet/>
      <dgm:spPr/>
      <dgm:t>
        <a:bodyPr/>
        <a:lstStyle/>
        <a:p>
          <a:pPr>
            <a:lnSpc>
              <a:spcPct val="100000"/>
            </a:lnSpc>
          </a:pPr>
          <a:r>
            <a:rPr lang="es-ES"/>
            <a:t>Pluviógrafo de doble cubeta basculante: el embudo conduce el agua colectada a una pequeña cubeta triangular doble, de metal o plástico, con una bisagra en su punto medio. Es un sistema cuyo equilibrio varía en función de la cantidad de agua en las cubetas. La inversión se produce generalmente a 0,2 mm de precipitación, así que cada vez que caen 0,2 mm de lluvia la báscula oscila, vaciando la cubeta llena, mientras comienza a llenarse la otra.</a:t>
          </a:r>
          <a:endParaRPr lang="en-US"/>
        </a:p>
      </dgm:t>
    </dgm:pt>
    <dgm:pt modelId="{EED3C8F7-19E3-43C4-A9C4-DB6004179BE1}" type="parTrans" cxnId="{3AAD1EBB-794D-4EF2-B93E-83E8A07026ED}">
      <dgm:prSet/>
      <dgm:spPr/>
      <dgm:t>
        <a:bodyPr/>
        <a:lstStyle/>
        <a:p>
          <a:endParaRPr lang="en-US"/>
        </a:p>
      </dgm:t>
    </dgm:pt>
    <dgm:pt modelId="{B002E55B-33AD-473C-9FB2-B397E233B070}" type="sibTrans" cxnId="{3AAD1EBB-794D-4EF2-B93E-83E8A07026ED}">
      <dgm:prSet/>
      <dgm:spPr/>
      <dgm:t>
        <a:bodyPr/>
        <a:lstStyle/>
        <a:p>
          <a:endParaRPr lang="en-US"/>
        </a:p>
      </dgm:t>
    </dgm:pt>
    <dgm:pt modelId="{620A9331-8B9D-490F-A4BC-6C8E4F6D0569}" type="pres">
      <dgm:prSet presAssocID="{2E3888A8-F612-45C4-AB8B-0BBE1541BBF7}" presName="root" presStyleCnt="0">
        <dgm:presLayoutVars>
          <dgm:dir/>
          <dgm:resizeHandles val="exact"/>
        </dgm:presLayoutVars>
      </dgm:prSet>
      <dgm:spPr/>
    </dgm:pt>
    <dgm:pt modelId="{E6170E51-6713-4169-972B-41845E940624}" type="pres">
      <dgm:prSet presAssocID="{2E3888A8-F612-45C4-AB8B-0BBE1541BBF7}" presName="container" presStyleCnt="0">
        <dgm:presLayoutVars>
          <dgm:dir/>
          <dgm:resizeHandles val="exact"/>
        </dgm:presLayoutVars>
      </dgm:prSet>
      <dgm:spPr/>
    </dgm:pt>
    <dgm:pt modelId="{574660EB-74E8-418D-B6AC-68879EC3508E}" type="pres">
      <dgm:prSet presAssocID="{1EEF13BC-C7F4-4186-A225-DA9B748CAB1E}" presName="compNode" presStyleCnt="0"/>
      <dgm:spPr/>
    </dgm:pt>
    <dgm:pt modelId="{33E86E33-49B3-4BF0-AF21-F37BFC8757EF}" type="pres">
      <dgm:prSet presAssocID="{1EEF13BC-C7F4-4186-A225-DA9B748CAB1E}" presName="iconBgRect" presStyleLbl="bgShp" presStyleIdx="0" presStyleCnt="4"/>
      <dgm:spPr/>
    </dgm:pt>
    <dgm:pt modelId="{033BC8B5-873A-4E36-92FB-BBAC23220945}" type="pres">
      <dgm:prSet presAssocID="{1EEF13BC-C7F4-4186-A225-DA9B748CAB1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idge scene"/>
        </a:ext>
      </dgm:extLst>
    </dgm:pt>
    <dgm:pt modelId="{E64B5931-8D8C-46A1-8901-2D8C65C4F142}" type="pres">
      <dgm:prSet presAssocID="{1EEF13BC-C7F4-4186-A225-DA9B748CAB1E}" presName="spaceRect" presStyleCnt="0"/>
      <dgm:spPr/>
    </dgm:pt>
    <dgm:pt modelId="{9BB9AFFF-D31D-4C8B-B0F3-487DBB3F53B8}" type="pres">
      <dgm:prSet presAssocID="{1EEF13BC-C7F4-4186-A225-DA9B748CAB1E}" presName="textRect" presStyleLbl="revTx" presStyleIdx="0" presStyleCnt="4">
        <dgm:presLayoutVars>
          <dgm:chMax val="1"/>
          <dgm:chPref val="1"/>
        </dgm:presLayoutVars>
      </dgm:prSet>
      <dgm:spPr/>
    </dgm:pt>
    <dgm:pt modelId="{4AF6DC4A-440C-4722-9C2D-0E3DEA1EF7B6}" type="pres">
      <dgm:prSet presAssocID="{79D30D1B-2414-4438-9590-A16C83495FFF}" presName="sibTrans" presStyleLbl="sibTrans2D1" presStyleIdx="0" presStyleCnt="0"/>
      <dgm:spPr/>
    </dgm:pt>
    <dgm:pt modelId="{4ED18442-2CDF-4425-9396-4049584A3156}" type="pres">
      <dgm:prSet presAssocID="{61A795D9-2884-4CC2-A293-28E41097A16E}" presName="compNode" presStyleCnt="0"/>
      <dgm:spPr/>
    </dgm:pt>
    <dgm:pt modelId="{2F83DEEE-E79C-4115-A115-43DC8F3FB1C3}" type="pres">
      <dgm:prSet presAssocID="{61A795D9-2884-4CC2-A293-28E41097A16E}" presName="iconBgRect" presStyleLbl="bgShp" presStyleIdx="1" presStyleCnt="4"/>
      <dgm:spPr/>
    </dgm:pt>
    <dgm:pt modelId="{0DF3E54E-D212-431E-8180-42F31C8AB9D5}" type="pres">
      <dgm:prSet presAssocID="{61A795D9-2884-4CC2-A293-28E41097A16E}"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urbujas"/>
        </a:ext>
      </dgm:extLst>
    </dgm:pt>
    <dgm:pt modelId="{E2E6C76D-A9FA-4181-83E8-5D2A0AAB8B0D}" type="pres">
      <dgm:prSet presAssocID="{61A795D9-2884-4CC2-A293-28E41097A16E}" presName="spaceRect" presStyleCnt="0"/>
      <dgm:spPr/>
    </dgm:pt>
    <dgm:pt modelId="{0D15945C-AB57-45C1-ACA7-2ED9D815C4FF}" type="pres">
      <dgm:prSet presAssocID="{61A795D9-2884-4CC2-A293-28E41097A16E}" presName="textRect" presStyleLbl="revTx" presStyleIdx="1" presStyleCnt="4" custScaleX="117458">
        <dgm:presLayoutVars>
          <dgm:chMax val="1"/>
          <dgm:chPref val="1"/>
        </dgm:presLayoutVars>
      </dgm:prSet>
      <dgm:spPr/>
    </dgm:pt>
    <dgm:pt modelId="{2A29F64A-D8F9-4393-BFC9-110470E33B4D}" type="pres">
      <dgm:prSet presAssocID="{796B95C0-A1CB-4A30-B65A-446077977A48}" presName="sibTrans" presStyleLbl="sibTrans2D1" presStyleIdx="0" presStyleCnt="0"/>
      <dgm:spPr/>
    </dgm:pt>
    <dgm:pt modelId="{822DE378-A345-407C-BB4A-D3DF8E9281A5}" type="pres">
      <dgm:prSet presAssocID="{137A06F0-1C2A-41D1-9F1A-19214B75B436}" presName="compNode" presStyleCnt="0"/>
      <dgm:spPr/>
    </dgm:pt>
    <dgm:pt modelId="{8B7EAAC2-BB41-469B-9A31-65E3192565E4}" type="pres">
      <dgm:prSet presAssocID="{137A06F0-1C2A-41D1-9F1A-19214B75B436}" presName="iconBgRect" presStyleLbl="bgShp" presStyleIdx="2" presStyleCnt="4"/>
      <dgm:spPr/>
    </dgm:pt>
    <dgm:pt modelId="{D33B8CC5-87E2-472E-A897-4B77CDDCE0BC}" type="pres">
      <dgm:prSet presAssocID="{137A06F0-1C2A-41D1-9F1A-19214B75B43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house scene"/>
        </a:ext>
      </dgm:extLst>
    </dgm:pt>
    <dgm:pt modelId="{AE1750F0-267C-40E0-BE9D-1D5BA3643BF4}" type="pres">
      <dgm:prSet presAssocID="{137A06F0-1C2A-41D1-9F1A-19214B75B436}" presName="spaceRect" presStyleCnt="0"/>
      <dgm:spPr/>
    </dgm:pt>
    <dgm:pt modelId="{6875FD65-DD4A-4C34-82A3-4D96386AE5E2}" type="pres">
      <dgm:prSet presAssocID="{137A06F0-1C2A-41D1-9F1A-19214B75B436}" presName="textRect" presStyleLbl="revTx" presStyleIdx="2" presStyleCnt="4">
        <dgm:presLayoutVars>
          <dgm:chMax val="1"/>
          <dgm:chPref val="1"/>
        </dgm:presLayoutVars>
      </dgm:prSet>
      <dgm:spPr/>
    </dgm:pt>
    <dgm:pt modelId="{EC86E555-C7E6-463E-AF10-96810D06C744}" type="pres">
      <dgm:prSet presAssocID="{F932621B-7E62-45AF-9D41-6D75F842E23A}" presName="sibTrans" presStyleLbl="sibTrans2D1" presStyleIdx="0" presStyleCnt="0"/>
      <dgm:spPr/>
    </dgm:pt>
    <dgm:pt modelId="{51007148-92DE-4C4B-9685-803E2C41808B}" type="pres">
      <dgm:prSet presAssocID="{46515D88-34F7-435F-8921-E0788F4B0F5B}" presName="compNode" presStyleCnt="0"/>
      <dgm:spPr/>
    </dgm:pt>
    <dgm:pt modelId="{B068337D-83DF-4AC7-9685-657D85837720}" type="pres">
      <dgm:prSet presAssocID="{46515D88-34F7-435F-8921-E0788F4B0F5B}" presName="iconBgRect" presStyleLbl="bgShp" presStyleIdx="3" presStyleCnt="4"/>
      <dgm:spPr/>
    </dgm:pt>
    <dgm:pt modelId="{D8A2C1D4-265B-4880-B5B2-ABA6C2F06B90}" type="pres">
      <dgm:prSet presAssocID="{46515D88-34F7-435F-8921-E0788F4B0F5B}"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Escena de cascada de agua"/>
        </a:ext>
      </dgm:extLst>
    </dgm:pt>
    <dgm:pt modelId="{5965D120-49C9-4326-9187-5F6F5BD16F37}" type="pres">
      <dgm:prSet presAssocID="{46515D88-34F7-435F-8921-E0788F4B0F5B}" presName="spaceRect" presStyleCnt="0"/>
      <dgm:spPr/>
    </dgm:pt>
    <dgm:pt modelId="{B52159BC-6458-4ED7-8519-A5B9039066FF}" type="pres">
      <dgm:prSet presAssocID="{46515D88-34F7-435F-8921-E0788F4B0F5B}" presName="textRect" presStyleLbl="revTx" presStyleIdx="3" presStyleCnt="4">
        <dgm:presLayoutVars>
          <dgm:chMax val="1"/>
          <dgm:chPref val="1"/>
        </dgm:presLayoutVars>
      </dgm:prSet>
      <dgm:spPr/>
    </dgm:pt>
  </dgm:ptLst>
  <dgm:cxnLst>
    <dgm:cxn modelId="{DF78CA5F-345B-4E30-A1F1-63E94CE234A1}" type="presOf" srcId="{137A06F0-1C2A-41D1-9F1A-19214B75B436}" destId="{6875FD65-DD4A-4C34-82A3-4D96386AE5E2}" srcOrd="0" destOrd="0" presId="urn:microsoft.com/office/officeart/2018/2/layout/IconCircleList"/>
    <dgm:cxn modelId="{96734075-145D-4D12-B7D7-A99461689652}" type="presOf" srcId="{1EEF13BC-C7F4-4186-A225-DA9B748CAB1E}" destId="{9BB9AFFF-D31D-4C8B-B0F3-487DBB3F53B8}" srcOrd="0" destOrd="0" presId="urn:microsoft.com/office/officeart/2018/2/layout/IconCircleList"/>
    <dgm:cxn modelId="{254EDB57-561B-4D6B-B38E-D1E6D0D850EF}" type="presOf" srcId="{46515D88-34F7-435F-8921-E0788F4B0F5B}" destId="{B52159BC-6458-4ED7-8519-A5B9039066FF}" srcOrd="0" destOrd="0" presId="urn:microsoft.com/office/officeart/2018/2/layout/IconCircleList"/>
    <dgm:cxn modelId="{491CAC7C-5A4A-47BC-8BCB-1154AFC7676B}" type="presOf" srcId="{F932621B-7E62-45AF-9D41-6D75F842E23A}" destId="{EC86E555-C7E6-463E-AF10-96810D06C744}" srcOrd="0" destOrd="0" presId="urn:microsoft.com/office/officeart/2018/2/layout/IconCircleList"/>
    <dgm:cxn modelId="{C9A90C95-460D-4B1F-BA5A-744CE2C1569D}" srcId="{2E3888A8-F612-45C4-AB8B-0BBE1541BBF7}" destId="{61A795D9-2884-4CC2-A293-28E41097A16E}" srcOrd="1" destOrd="0" parTransId="{F4A5F694-4143-4E65-A6BF-39D92BCBD782}" sibTransId="{796B95C0-A1CB-4A30-B65A-446077977A48}"/>
    <dgm:cxn modelId="{B901419C-EE38-401D-82EF-43E4501AD51B}" type="presOf" srcId="{796B95C0-A1CB-4A30-B65A-446077977A48}" destId="{2A29F64A-D8F9-4393-BFC9-110470E33B4D}" srcOrd="0" destOrd="0" presId="urn:microsoft.com/office/officeart/2018/2/layout/IconCircleList"/>
    <dgm:cxn modelId="{536496B5-050E-47B0-9934-CFB388F148BF}" srcId="{2E3888A8-F612-45C4-AB8B-0BBE1541BBF7}" destId="{137A06F0-1C2A-41D1-9F1A-19214B75B436}" srcOrd="2" destOrd="0" parTransId="{7A89E675-5FA6-4904-9673-3180B88DFEC1}" sibTransId="{F932621B-7E62-45AF-9D41-6D75F842E23A}"/>
    <dgm:cxn modelId="{3AAD1EBB-794D-4EF2-B93E-83E8A07026ED}" srcId="{2E3888A8-F612-45C4-AB8B-0BBE1541BBF7}" destId="{46515D88-34F7-435F-8921-E0788F4B0F5B}" srcOrd="3" destOrd="0" parTransId="{EED3C8F7-19E3-43C4-A9C4-DB6004179BE1}" sibTransId="{B002E55B-33AD-473C-9FB2-B397E233B070}"/>
    <dgm:cxn modelId="{1624AEBC-EE55-48A6-BDC8-A64007F6EEB8}" type="presOf" srcId="{2E3888A8-F612-45C4-AB8B-0BBE1541BBF7}" destId="{620A9331-8B9D-490F-A4BC-6C8E4F6D0569}" srcOrd="0" destOrd="0" presId="urn:microsoft.com/office/officeart/2018/2/layout/IconCircleList"/>
    <dgm:cxn modelId="{BF8C0DD8-504C-4A51-B7DD-AC1099F9805F}" srcId="{2E3888A8-F612-45C4-AB8B-0BBE1541BBF7}" destId="{1EEF13BC-C7F4-4186-A225-DA9B748CAB1E}" srcOrd="0" destOrd="0" parTransId="{8E1F01F6-3417-47D3-8DC0-B584FA646D7B}" sibTransId="{79D30D1B-2414-4438-9590-A16C83495FFF}"/>
    <dgm:cxn modelId="{7CD894E0-7948-4710-B555-54C3F8FB9AAD}" type="presOf" srcId="{79D30D1B-2414-4438-9590-A16C83495FFF}" destId="{4AF6DC4A-440C-4722-9C2D-0E3DEA1EF7B6}" srcOrd="0" destOrd="0" presId="urn:microsoft.com/office/officeart/2018/2/layout/IconCircleList"/>
    <dgm:cxn modelId="{8325CAE6-667A-4621-AC92-09DFE852978D}" type="presOf" srcId="{61A795D9-2884-4CC2-A293-28E41097A16E}" destId="{0D15945C-AB57-45C1-ACA7-2ED9D815C4FF}" srcOrd="0" destOrd="0" presId="urn:microsoft.com/office/officeart/2018/2/layout/IconCircleList"/>
    <dgm:cxn modelId="{E70646EF-9335-47EB-8017-5EE30AE247C7}" type="presParOf" srcId="{620A9331-8B9D-490F-A4BC-6C8E4F6D0569}" destId="{E6170E51-6713-4169-972B-41845E940624}" srcOrd="0" destOrd="0" presId="urn:microsoft.com/office/officeart/2018/2/layout/IconCircleList"/>
    <dgm:cxn modelId="{EFC08A8D-E605-4B0A-9264-46CCF3C0AF25}" type="presParOf" srcId="{E6170E51-6713-4169-972B-41845E940624}" destId="{574660EB-74E8-418D-B6AC-68879EC3508E}" srcOrd="0" destOrd="0" presId="urn:microsoft.com/office/officeart/2018/2/layout/IconCircleList"/>
    <dgm:cxn modelId="{42880E04-D955-46EC-902B-F0192153C666}" type="presParOf" srcId="{574660EB-74E8-418D-B6AC-68879EC3508E}" destId="{33E86E33-49B3-4BF0-AF21-F37BFC8757EF}" srcOrd="0" destOrd="0" presId="urn:microsoft.com/office/officeart/2018/2/layout/IconCircleList"/>
    <dgm:cxn modelId="{6FFD4242-612B-40F0-8F85-FA31B993A000}" type="presParOf" srcId="{574660EB-74E8-418D-B6AC-68879EC3508E}" destId="{033BC8B5-873A-4E36-92FB-BBAC23220945}" srcOrd="1" destOrd="0" presId="urn:microsoft.com/office/officeart/2018/2/layout/IconCircleList"/>
    <dgm:cxn modelId="{EC0A8E14-51D4-4B13-B26E-312C5DA574DE}" type="presParOf" srcId="{574660EB-74E8-418D-B6AC-68879EC3508E}" destId="{E64B5931-8D8C-46A1-8901-2D8C65C4F142}" srcOrd="2" destOrd="0" presId="urn:microsoft.com/office/officeart/2018/2/layout/IconCircleList"/>
    <dgm:cxn modelId="{085CA5E4-BABE-422A-BBFB-AF3E005885F5}" type="presParOf" srcId="{574660EB-74E8-418D-B6AC-68879EC3508E}" destId="{9BB9AFFF-D31D-4C8B-B0F3-487DBB3F53B8}" srcOrd="3" destOrd="0" presId="urn:microsoft.com/office/officeart/2018/2/layout/IconCircleList"/>
    <dgm:cxn modelId="{D75EC12C-AAAB-40D7-9B46-1FB7344E356B}" type="presParOf" srcId="{E6170E51-6713-4169-972B-41845E940624}" destId="{4AF6DC4A-440C-4722-9C2D-0E3DEA1EF7B6}" srcOrd="1" destOrd="0" presId="urn:microsoft.com/office/officeart/2018/2/layout/IconCircleList"/>
    <dgm:cxn modelId="{AD86797A-F6AC-46A1-8FF6-BBA3E4C5F0B9}" type="presParOf" srcId="{E6170E51-6713-4169-972B-41845E940624}" destId="{4ED18442-2CDF-4425-9396-4049584A3156}" srcOrd="2" destOrd="0" presId="urn:microsoft.com/office/officeart/2018/2/layout/IconCircleList"/>
    <dgm:cxn modelId="{5D4082F5-C518-41D9-9B3C-AAD73E92FF4C}" type="presParOf" srcId="{4ED18442-2CDF-4425-9396-4049584A3156}" destId="{2F83DEEE-E79C-4115-A115-43DC8F3FB1C3}" srcOrd="0" destOrd="0" presId="urn:microsoft.com/office/officeart/2018/2/layout/IconCircleList"/>
    <dgm:cxn modelId="{7319281D-97DF-440F-BD96-3499CCEE9C46}" type="presParOf" srcId="{4ED18442-2CDF-4425-9396-4049584A3156}" destId="{0DF3E54E-D212-431E-8180-42F31C8AB9D5}" srcOrd="1" destOrd="0" presId="urn:microsoft.com/office/officeart/2018/2/layout/IconCircleList"/>
    <dgm:cxn modelId="{E4A408BE-28FF-4356-A6AF-E124EE6CB928}" type="presParOf" srcId="{4ED18442-2CDF-4425-9396-4049584A3156}" destId="{E2E6C76D-A9FA-4181-83E8-5D2A0AAB8B0D}" srcOrd="2" destOrd="0" presId="urn:microsoft.com/office/officeart/2018/2/layout/IconCircleList"/>
    <dgm:cxn modelId="{89452FEE-73E4-428E-BA91-F216CD318ACC}" type="presParOf" srcId="{4ED18442-2CDF-4425-9396-4049584A3156}" destId="{0D15945C-AB57-45C1-ACA7-2ED9D815C4FF}" srcOrd="3" destOrd="0" presId="urn:microsoft.com/office/officeart/2018/2/layout/IconCircleList"/>
    <dgm:cxn modelId="{E9ADB1A8-4D8A-477F-926D-DDFFB15A3471}" type="presParOf" srcId="{E6170E51-6713-4169-972B-41845E940624}" destId="{2A29F64A-D8F9-4393-BFC9-110470E33B4D}" srcOrd="3" destOrd="0" presId="urn:microsoft.com/office/officeart/2018/2/layout/IconCircleList"/>
    <dgm:cxn modelId="{9083FD80-CF8E-4CDD-8CCA-73D59052BBA4}" type="presParOf" srcId="{E6170E51-6713-4169-972B-41845E940624}" destId="{822DE378-A345-407C-BB4A-D3DF8E9281A5}" srcOrd="4" destOrd="0" presId="urn:microsoft.com/office/officeart/2018/2/layout/IconCircleList"/>
    <dgm:cxn modelId="{5080CDC2-F977-4F8F-871C-C8CEA146EDBE}" type="presParOf" srcId="{822DE378-A345-407C-BB4A-D3DF8E9281A5}" destId="{8B7EAAC2-BB41-469B-9A31-65E3192565E4}" srcOrd="0" destOrd="0" presId="urn:microsoft.com/office/officeart/2018/2/layout/IconCircleList"/>
    <dgm:cxn modelId="{A7CCF7E6-6EB5-4061-BDF0-5BA88F9B0CEC}" type="presParOf" srcId="{822DE378-A345-407C-BB4A-D3DF8E9281A5}" destId="{D33B8CC5-87E2-472E-A897-4B77CDDCE0BC}" srcOrd="1" destOrd="0" presId="urn:microsoft.com/office/officeart/2018/2/layout/IconCircleList"/>
    <dgm:cxn modelId="{34614D72-4323-4F2B-9297-7F0247EF68B3}" type="presParOf" srcId="{822DE378-A345-407C-BB4A-D3DF8E9281A5}" destId="{AE1750F0-267C-40E0-BE9D-1D5BA3643BF4}" srcOrd="2" destOrd="0" presId="urn:microsoft.com/office/officeart/2018/2/layout/IconCircleList"/>
    <dgm:cxn modelId="{02AE4145-4A2F-4944-B5FA-B3B3916D9C37}" type="presParOf" srcId="{822DE378-A345-407C-BB4A-D3DF8E9281A5}" destId="{6875FD65-DD4A-4C34-82A3-4D96386AE5E2}" srcOrd="3" destOrd="0" presId="urn:microsoft.com/office/officeart/2018/2/layout/IconCircleList"/>
    <dgm:cxn modelId="{42D15243-4A08-4A6D-A44A-FFFFAA4EF96F}" type="presParOf" srcId="{E6170E51-6713-4169-972B-41845E940624}" destId="{EC86E555-C7E6-463E-AF10-96810D06C744}" srcOrd="5" destOrd="0" presId="urn:microsoft.com/office/officeart/2018/2/layout/IconCircleList"/>
    <dgm:cxn modelId="{62DC88ED-897B-48FB-BDCB-B72B9AECFF19}" type="presParOf" srcId="{E6170E51-6713-4169-972B-41845E940624}" destId="{51007148-92DE-4C4B-9685-803E2C41808B}" srcOrd="6" destOrd="0" presId="urn:microsoft.com/office/officeart/2018/2/layout/IconCircleList"/>
    <dgm:cxn modelId="{7D33C44D-6F1A-4AE6-B669-D544B074402F}" type="presParOf" srcId="{51007148-92DE-4C4B-9685-803E2C41808B}" destId="{B068337D-83DF-4AC7-9685-657D85837720}" srcOrd="0" destOrd="0" presId="urn:microsoft.com/office/officeart/2018/2/layout/IconCircleList"/>
    <dgm:cxn modelId="{A022E246-29C9-43BC-868A-90A1EBDF1C9E}" type="presParOf" srcId="{51007148-92DE-4C4B-9685-803E2C41808B}" destId="{D8A2C1D4-265B-4880-B5B2-ABA6C2F06B90}" srcOrd="1" destOrd="0" presId="urn:microsoft.com/office/officeart/2018/2/layout/IconCircleList"/>
    <dgm:cxn modelId="{23943589-C9E1-4B41-8F6E-1F1C3EF14691}" type="presParOf" srcId="{51007148-92DE-4C4B-9685-803E2C41808B}" destId="{5965D120-49C9-4326-9187-5F6F5BD16F37}" srcOrd="2" destOrd="0" presId="urn:microsoft.com/office/officeart/2018/2/layout/IconCircleList"/>
    <dgm:cxn modelId="{2608B0BF-C1C0-4581-810C-AC268DF1491C}" type="presParOf" srcId="{51007148-92DE-4C4B-9685-803E2C41808B}" destId="{B52159BC-6458-4ED7-8519-A5B9039066F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3C5DE2-2190-4EA3-B343-978F190E4F39}" type="doc">
      <dgm:prSet loTypeId="urn:microsoft.com/office/officeart/2005/8/layout/vProcess5" loCatId="process" qsTypeId="urn:microsoft.com/office/officeart/2005/8/quickstyle/simple5" qsCatId="simple" csTypeId="urn:microsoft.com/office/officeart/2005/8/colors/colorful2" csCatId="colorful"/>
      <dgm:spPr/>
      <dgm:t>
        <a:bodyPr/>
        <a:lstStyle/>
        <a:p>
          <a:endParaRPr lang="en-US"/>
        </a:p>
      </dgm:t>
    </dgm:pt>
    <dgm:pt modelId="{BDE589A9-FDE0-429F-B4A0-8E4ADBC54595}">
      <dgm:prSet/>
      <dgm:spPr/>
      <dgm:t>
        <a:bodyPr/>
        <a:lstStyle/>
        <a:p>
          <a:r>
            <a:rPr lang="es-ES"/>
            <a:t>Débiles	≤ 2</a:t>
          </a:r>
          <a:endParaRPr lang="en-US"/>
        </a:p>
      </dgm:t>
    </dgm:pt>
    <dgm:pt modelId="{8BC3A19A-FA52-4CC6-AB28-E3CFE3274838}" type="parTrans" cxnId="{A2747168-3F70-4C42-92CD-241A705CAD18}">
      <dgm:prSet/>
      <dgm:spPr/>
      <dgm:t>
        <a:bodyPr/>
        <a:lstStyle/>
        <a:p>
          <a:endParaRPr lang="en-US"/>
        </a:p>
      </dgm:t>
    </dgm:pt>
    <dgm:pt modelId="{2B21DCA6-9167-4DC0-8C57-5BB96FC0CB12}" type="sibTrans" cxnId="{A2747168-3F70-4C42-92CD-241A705CAD18}">
      <dgm:prSet/>
      <dgm:spPr/>
      <dgm:t>
        <a:bodyPr/>
        <a:lstStyle/>
        <a:p>
          <a:endParaRPr lang="en-US"/>
        </a:p>
      </dgm:t>
    </dgm:pt>
    <dgm:pt modelId="{6F69EC10-4363-4A5A-8212-6CDB7D54570F}">
      <dgm:prSet/>
      <dgm:spPr/>
      <dgm:t>
        <a:bodyPr/>
        <a:lstStyle/>
        <a:p>
          <a:r>
            <a:rPr lang="es-ES"/>
            <a:t>Moderadas	&gt; 2 y ≤ 15</a:t>
          </a:r>
          <a:endParaRPr lang="en-US"/>
        </a:p>
      </dgm:t>
    </dgm:pt>
    <dgm:pt modelId="{B6D48336-B31A-460C-B157-DBC3479A98E5}" type="parTrans" cxnId="{52E7B82B-3F97-4AE8-8BAA-45B81BAB6FDD}">
      <dgm:prSet/>
      <dgm:spPr/>
      <dgm:t>
        <a:bodyPr/>
        <a:lstStyle/>
        <a:p>
          <a:endParaRPr lang="en-US"/>
        </a:p>
      </dgm:t>
    </dgm:pt>
    <dgm:pt modelId="{C6FCCC5B-854C-4BFB-8B5D-96AD4B9C81DE}" type="sibTrans" cxnId="{52E7B82B-3F97-4AE8-8BAA-45B81BAB6FDD}">
      <dgm:prSet/>
      <dgm:spPr/>
      <dgm:t>
        <a:bodyPr/>
        <a:lstStyle/>
        <a:p>
          <a:endParaRPr lang="en-US"/>
        </a:p>
      </dgm:t>
    </dgm:pt>
    <dgm:pt modelId="{4D5E0E4A-5F38-41C2-A296-F471843D3718}">
      <dgm:prSet/>
      <dgm:spPr/>
      <dgm:t>
        <a:bodyPr/>
        <a:lstStyle/>
        <a:p>
          <a:r>
            <a:rPr lang="es-ES"/>
            <a:t>Fuertes	&gt;15 y ≤ 30</a:t>
          </a:r>
          <a:endParaRPr lang="en-US"/>
        </a:p>
      </dgm:t>
    </dgm:pt>
    <dgm:pt modelId="{56081E77-43C3-4F87-A93D-1D3EDEF67C72}" type="parTrans" cxnId="{101E1306-F210-4556-B124-080B561BD04D}">
      <dgm:prSet/>
      <dgm:spPr/>
      <dgm:t>
        <a:bodyPr/>
        <a:lstStyle/>
        <a:p>
          <a:endParaRPr lang="en-US"/>
        </a:p>
      </dgm:t>
    </dgm:pt>
    <dgm:pt modelId="{4C2C2B19-7252-406C-93A2-1803B24755D8}" type="sibTrans" cxnId="{101E1306-F210-4556-B124-080B561BD04D}">
      <dgm:prSet/>
      <dgm:spPr/>
      <dgm:t>
        <a:bodyPr/>
        <a:lstStyle/>
        <a:p>
          <a:endParaRPr lang="en-US"/>
        </a:p>
      </dgm:t>
    </dgm:pt>
    <dgm:pt modelId="{0874C97E-0667-440D-A33C-65DB03FDB28B}">
      <dgm:prSet/>
      <dgm:spPr/>
      <dgm:t>
        <a:bodyPr/>
        <a:lstStyle/>
        <a:p>
          <a:r>
            <a:rPr lang="es-ES"/>
            <a:t>Muy fuertes	&gt;30 y ≤ 60</a:t>
          </a:r>
          <a:endParaRPr lang="en-US"/>
        </a:p>
      </dgm:t>
    </dgm:pt>
    <dgm:pt modelId="{9CA54CE9-AB1D-4422-9F6D-286E3F8326D7}" type="parTrans" cxnId="{41BFD87A-E47D-4055-8E3B-9B05A78634A6}">
      <dgm:prSet/>
      <dgm:spPr/>
      <dgm:t>
        <a:bodyPr/>
        <a:lstStyle/>
        <a:p>
          <a:endParaRPr lang="en-US"/>
        </a:p>
      </dgm:t>
    </dgm:pt>
    <dgm:pt modelId="{96B942F8-E229-4B65-A5FE-A4AC57E027DA}" type="sibTrans" cxnId="{41BFD87A-E47D-4055-8E3B-9B05A78634A6}">
      <dgm:prSet/>
      <dgm:spPr/>
      <dgm:t>
        <a:bodyPr/>
        <a:lstStyle/>
        <a:p>
          <a:endParaRPr lang="en-US"/>
        </a:p>
      </dgm:t>
    </dgm:pt>
    <dgm:pt modelId="{0354E426-61BA-44CA-B279-787122FE38A1}">
      <dgm:prSet/>
      <dgm:spPr/>
      <dgm:t>
        <a:bodyPr/>
        <a:lstStyle/>
        <a:p>
          <a:r>
            <a:rPr lang="es-ES"/>
            <a:t>Torrenciales	&gt;60</a:t>
          </a:r>
          <a:endParaRPr lang="en-US"/>
        </a:p>
      </dgm:t>
    </dgm:pt>
    <dgm:pt modelId="{C76A9B71-69B7-4635-B075-3CC6CE80475F}" type="parTrans" cxnId="{5239B3D5-3976-45F9-8271-2E43D1B64C2A}">
      <dgm:prSet/>
      <dgm:spPr/>
      <dgm:t>
        <a:bodyPr/>
        <a:lstStyle/>
        <a:p>
          <a:endParaRPr lang="en-US"/>
        </a:p>
      </dgm:t>
    </dgm:pt>
    <dgm:pt modelId="{3026E79D-967A-40AF-9573-402904E5B2CA}" type="sibTrans" cxnId="{5239B3D5-3976-45F9-8271-2E43D1B64C2A}">
      <dgm:prSet/>
      <dgm:spPr/>
      <dgm:t>
        <a:bodyPr/>
        <a:lstStyle/>
        <a:p>
          <a:endParaRPr lang="en-US"/>
        </a:p>
      </dgm:t>
    </dgm:pt>
    <dgm:pt modelId="{0706CC28-3CEF-4B65-BF9D-A6697EE8385D}" type="pres">
      <dgm:prSet presAssocID="{BB3C5DE2-2190-4EA3-B343-978F190E4F39}" presName="outerComposite" presStyleCnt="0">
        <dgm:presLayoutVars>
          <dgm:chMax val="5"/>
          <dgm:dir/>
          <dgm:resizeHandles val="exact"/>
        </dgm:presLayoutVars>
      </dgm:prSet>
      <dgm:spPr/>
    </dgm:pt>
    <dgm:pt modelId="{E22D8DC8-13EE-4E30-AA93-EAE53254CBF4}" type="pres">
      <dgm:prSet presAssocID="{BB3C5DE2-2190-4EA3-B343-978F190E4F39}" presName="dummyMaxCanvas" presStyleCnt="0">
        <dgm:presLayoutVars/>
      </dgm:prSet>
      <dgm:spPr/>
    </dgm:pt>
    <dgm:pt modelId="{A23480E1-8385-40BF-B8D8-8A70D0F59838}" type="pres">
      <dgm:prSet presAssocID="{BB3C5DE2-2190-4EA3-B343-978F190E4F39}" presName="FiveNodes_1" presStyleLbl="node1" presStyleIdx="0" presStyleCnt="5">
        <dgm:presLayoutVars>
          <dgm:bulletEnabled val="1"/>
        </dgm:presLayoutVars>
      </dgm:prSet>
      <dgm:spPr/>
    </dgm:pt>
    <dgm:pt modelId="{61E3D59D-0447-4379-81FB-A183F264FCB1}" type="pres">
      <dgm:prSet presAssocID="{BB3C5DE2-2190-4EA3-B343-978F190E4F39}" presName="FiveNodes_2" presStyleLbl="node1" presStyleIdx="1" presStyleCnt="5">
        <dgm:presLayoutVars>
          <dgm:bulletEnabled val="1"/>
        </dgm:presLayoutVars>
      </dgm:prSet>
      <dgm:spPr/>
    </dgm:pt>
    <dgm:pt modelId="{43B3F76E-BE9C-407A-9369-B9332AA1A018}" type="pres">
      <dgm:prSet presAssocID="{BB3C5DE2-2190-4EA3-B343-978F190E4F39}" presName="FiveNodes_3" presStyleLbl="node1" presStyleIdx="2" presStyleCnt="5">
        <dgm:presLayoutVars>
          <dgm:bulletEnabled val="1"/>
        </dgm:presLayoutVars>
      </dgm:prSet>
      <dgm:spPr/>
    </dgm:pt>
    <dgm:pt modelId="{BC472E95-D68E-4576-B48E-064231BACA96}" type="pres">
      <dgm:prSet presAssocID="{BB3C5DE2-2190-4EA3-B343-978F190E4F39}" presName="FiveNodes_4" presStyleLbl="node1" presStyleIdx="3" presStyleCnt="5">
        <dgm:presLayoutVars>
          <dgm:bulletEnabled val="1"/>
        </dgm:presLayoutVars>
      </dgm:prSet>
      <dgm:spPr/>
    </dgm:pt>
    <dgm:pt modelId="{30899F84-7518-4F66-90F7-2ED5E11F4B03}" type="pres">
      <dgm:prSet presAssocID="{BB3C5DE2-2190-4EA3-B343-978F190E4F39}" presName="FiveNodes_5" presStyleLbl="node1" presStyleIdx="4" presStyleCnt="5">
        <dgm:presLayoutVars>
          <dgm:bulletEnabled val="1"/>
        </dgm:presLayoutVars>
      </dgm:prSet>
      <dgm:spPr/>
    </dgm:pt>
    <dgm:pt modelId="{8D94223D-2F0F-4149-B38F-75C299B0B81D}" type="pres">
      <dgm:prSet presAssocID="{BB3C5DE2-2190-4EA3-B343-978F190E4F39}" presName="FiveConn_1-2" presStyleLbl="fgAccFollowNode1" presStyleIdx="0" presStyleCnt="4">
        <dgm:presLayoutVars>
          <dgm:bulletEnabled val="1"/>
        </dgm:presLayoutVars>
      </dgm:prSet>
      <dgm:spPr/>
    </dgm:pt>
    <dgm:pt modelId="{A2EDAF2B-2F30-4488-A0CF-6C31BFD16916}" type="pres">
      <dgm:prSet presAssocID="{BB3C5DE2-2190-4EA3-B343-978F190E4F39}" presName="FiveConn_2-3" presStyleLbl="fgAccFollowNode1" presStyleIdx="1" presStyleCnt="4">
        <dgm:presLayoutVars>
          <dgm:bulletEnabled val="1"/>
        </dgm:presLayoutVars>
      </dgm:prSet>
      <dgm:spPr/>
    </dgm:pt>
    <dgm:pt modelId="{DF90D467-480C-495C-B645-FC303BEAD4D2}" type="pres">
      <dgm:prSet presAssocID="{BB3C5DE2-2190-4EA3-B343-978F190E4F39}" presName="FiveConn_3-4" presStyleLbl="fgAccFollowNode1" presStyleIdx="2" presStyleCnt="4">
        <dgm:presLayoutVars>
          <dgm:bulletEnabled val="1"/>
        </dgm:presLayoutVars>
      </dgm:prSet>
      <dgm:spPr/>
    </dgm:pt>
    <dgm:pt modelId="{66B38194-0295-4CB3-AB31-4475DE89518D}" type="pres">
      <dgm:prSet presAssocID="{BB3C5DE2-2190-4EA3-B343-978F190E4F39}" presName="FiveConn_4-5" presStyleLbl="fgAccFollowNode1" presStyleIdx="3" presStyleCnt="4">
        <dgm:presLayoutVars>
          <dgm:bulletEnabled val="1"/>
        </dgm:presLayoutVars>
      </dgm:prSet>
      <dgm:spPr/>
    </dgm:pt>
    <dgm:pt modelId="{1E5E7943-8663-4519-AEDB-5718D5567918}" type="pres">
      <dgm:prSet presAssocID="{BB3C5DE2-2190-4EA3-B343-978F190E4F39}" presName="FiveNodes_1_text" presStyleLbl="node1" presStyleIdx="4" presStyleCnt="5">
        <dgm:presLayoutVars>
          <dgm:bulletEnabled val="1"/>
        </dgm:presLayoutVars>
      </dgm:prSet>
      <dgm:spPr/>
    </dgm:pt>
    <dgm:pt modelId="{B009D416-2718-4F38-ACD4-A0AACEE71DC3}" type="pres">
      <dgm:prSet presAssocID="{BB3C5DE2-2190-4EA3-B343-978F190E4F39}" presName="FiveNodes_2_text" presStyleLbl="node1" presStyleIdx="4" presStyleCnt="5">
        <dgm:presLayoutVars>
          <dgm:bulletEnabled val="1"/>
        </dgm:presLayoutVars>
      </dgm:prSet>
      <dgm:spPr/>
    </dgm:pt>
    <dgm:pt modelId="{D462DAAD-7C21-4AEE-900A-E49F8AF3D33A}" type="pres">
      <dgm:prSet presAssocID="{BB3C5DE2-2190-4EA3-B343-978F190E4F39}" presName="FiveNodes_3_text" presStyleLbl="node1" presStyleIdx="4" presStyleCnt="5">
        <dgm:presLayoutVars>
          <dgm:bulletEnabled val="1"/>
        </dgm:presLayoutVars>
      </dgm:prSet>
      <dgm:spPr/>
    </dgm:pt>
    <dgm:pt modelId="{6FCB84C8-0E3D-4E8C-96C0-7FEB8C8E1EF2}" type="pres">
      <dgm:prSet presAssocID="{BB3C5DE2-2190-4EA3-B343-978F190E4F39}" presName="FiveNodes_4_text" presStyleLbl="node1" presStyleIdx="4" presStyleCnt="5">
        <dgm:presLayoutVars>
          <dgm:bulletEnabled val="1"/>
        </dgm:presLayoutVars>
      </dgm:prSet>
      <dgm:spPr/>
    </dgm:pt>
    <dgm:pt modelId="{BE35E2F2-97AF-4D04-ACBD-10AB465DFEA6}" type="pres">
      <dgm:prSet presAssocID="{BB3C5DE2-2190-4EA3-B343-978F190E4F39}" presName="FiveNodes_5_text" presStyleLbl="node1" presStyleIdx="4" presStyleCnt="5">
        <dgm:presLayoutVars>
          <dgm:bulletEnabled val="1"/>
        </dgm:presLayoutVars>
      </dgm:prSet>
      <dgm:spPr/>
    </dgm:pt>
  </dgm:ptLst>
  <dgm:cxnLst>
    <dgm:cxn modelId="{101E1306-F210-4556-B124-080B561BD04D}" srcId="{BB3C5DE2-2190-4EA3-B343-978F190E4F39}" destId="{4D5E0E4A-5F38-41C2-A296-F471843D3718}" srcOrd="2" destOrd="0" parTransId="{56081E77-43C3-4F87-A93D-1D3EDEF67C72}" sibTransId="{4C2C2B19-7252-406C-93A2-1803B24755D8}"/>
    <dgm:cxn modelId="{EF063006-87EC-4326-8F85-A73264F2055A}" type="presOf" srcId="{0354E426-61BA-44CA-B279-787122FE38A1}" destId="{30899F84-7518-4F66-90F7-2ED5E11F4B03}" srcOrd="0" destOrd="0" presId="urn:microsoft.com/office/officeart/2005/8/layout/vProcess5"/>
    <dgm:cxn modelId="{205CD707-CD54-4CCE-9F0A-29ECF4D4DF96}" type="presOf" srcId="{0354E426-61BA-44CA-B279-787122FE38A1}" destId="{BE35E2F2-97AF-4D04-ACBD-10AB465DFEA6}" srcOrd="1" destOrd="0" presId="urn:microsoft.com/office/officeart/2005/8/layout/vProcess5"/>
    <dgm:cxn modelId="{9CBC8A08-FAF5-4524-AF7F-7A002EBABC96}" type="presOf" srcId="{C6FCCC5B-854C-4BFB-8B5D-96AD4B9C81DE}" destId="{A2EDAF2B-2F30-4488-A0CF-6C31BFD16916}" srcOrd="0" destOrd="0" presId="urn:microsoft.com/office/officeart/2005/8/layout/vProcess5"/>
    <dgm:cxn modelId="{52E7B82B-3F97-4AE8-8BAA-45B81BAB6FDD}" srcId="{BB3C5DE2-2190-4EA3-B343-978F190E4F39}" destId="{6F69EC10-4363-4A5A-8212-6CDB7D54570F}" srcOrd="1" destOrd="0" parTransId="{B6D48336-B31A-460C-B157-DBC3479A98E5}" sibTransId="{C6FCCC5B-854C-4BFB-8B5D-96AD4B9C81DE}"/>
    <dgm:cxn modelId="{A2747168-3F70-4C42-92CD-241A705CAD18}" srcId="{BB3C5DE2-2190-4EA3-B343-978F190E4F39}" destId="{BDE589A9-FDE0-429F-B4A0-8E4ADBC54595}" srcOrd="0" destOrd="0" parTransId="{8BC3A19A-FA52-4CC6-AB28-E3CFE3274838}" sibTransId="{2B21DCA6-9167-4DC0-8C57-5BB96FC0CB12}"/>
    <dgm:cxn modelId="{CC65D653-0E88-4319-BEDD-1756B32CF126}" type="presOf" srcId="{BDE589A9-FDE0-429F-B4A0-8E4ADBC54595}" destId="{A23480E1-8385-40BF-B8D8-8A70D0F59838}" srcOrd="0" destOrd="0" presId="urn:microsoft.com/office/officeart/2005/8/layout/vProcess5"/>
    <dgm:cxn modelId="{FA9C5054-E4B4-4709-813E-E669976DA114}" type="presOf" srcId="{6F69EC10-4363-4A5A-8212-6CDB7D54570F}" destId="{61E3D59D-0447-4379-81FB-A183F264FCB1}" srcOrd="0" destOrd="0" presId="urn:microsoft.com/office/officeart/2005/8/layout/vProcess5"/>
    <dgm:cxn modelId="{41BFD87A-E47D-4055-8E3B-9B05A78634A6}" srcId="{BB3C5DE2-2190-4EA3-B343-978F190E4F39}" destId="{0874C97E-0667-440D-A33C-65DB03FDB28B}" srcOrd="3" destOrd="0" parTransId="{9CA54CE9-AB1D-4422-9F6D-286E3F8326D7}" sibTransId="{96B942F8-E229-4B65-A5FE-A4AC57E027DA}"/>
    <dgm:cxn modelId="{E6F7F67A-0535-4919-B870-765FE5D27B7A}" type="presOf" srcId="{4D5E0E4A-5F38-41C2-A296-F471843D3718}" destId="{43B3F76E-BE9C-407A-9369-B9332AA1A018}" srcOrd="0" destOrd="0" presId="urn:microsoft.com/office/officeart/2005/8/layout/vProcess5"/>
    <dgm:cxn modelId="{FF4B3892-8F8D-4C54-99E6-B167CB1F3739}" type="presOf" srcId="{4D5E0E4A-5F38-41C2-A296-F471843D3718}" destId="{D462DAAD-7C21-4AEE-900A-E49F8AF3D33A}" srcOrd="1" destOrd="0" presId="urn:microsoft.com/office/officeart/2005/8/layout/vProcess5"/>
    <dgm:cxn modelId="{835B4298-0CCB-49AF-B7D5-2659363B3C16}" type="presOf" srcId="{2B21DCA6-9167-4DC0-8C57-5BB96FC0CB12}" destId="{8D94223D-2F0F-4149-B38F-75C299B0B81D}" srcOrd="0" destOrd="0" presId="urn:microsoft.com/office/officeart/2005/8/layout/vProcess5"/>
    <dgm:cxn modelId="{FE17F599-3C49-4106-8487-AE605C7945B6}" type="presOf" srcId="{0874C97E-0667-440D-A33C-65DB03FDB28B}" destId="{BC472E95-D68E-4576-B48E-064231BACA96}" srcOrd="0" destOrd="0" presId="urn:microsoft.com/office/officeart/2005/8/layout/vProcess5"/>
    <dgm:cxn modelId="{E4D445AB-9531-4221-B32B-11C739F3DA44}" type="presOf" srcId="{BB3C5DE2-2190-4EA3-B343-978F190E4F39}" destId="{0706CC28-3CEF-4B65-BF9D-A6697EE8385D}" srcOrd="0" destOrd="0" presId="urn:microsoft.com/office/officeart/2005/8/layout/vProcess5"/>
    <dgm:cxn modelId="{125C8BC2-87C6-4A40-9F2B-5173340B8391}" type="presOf" srcId="{6F69EC10-4363-4A5A-8212-6CDB7D54570F}" destId="{B009D416-2718-4F38-ACD4-A0AACEE71DC3}" srcOrd="1" destOrd="0" presId="urn:microsoft.com/office/officeart/2005/8/layout/vProcess5"/>
    <dgm:cxn modelId="{0B09CBC3-F333-4BEB-8C32-CCE41753313D}" type="presOf" srcId="{4C2C2B19-7252-406C-93A2-1803B24755D8}" destId="{DF90D467-480C-495C-B645-FC303BEAD4D2}" srcOrd="0" destOrd="0" presId="urn:microsoft.com/office/officeart/2005/8/layout/vProcess5"/>
    <dgm:cxn modelId="{0BA442C7-170F-4781-8847-AB096AB3569E}" type="presOf" srcId="{BDE589A9-FDE0-429F-B4A0-8E4ADBC54595}" destId="{1E5E7943-8663-4519-AEDB-5718D5567918}" srcOrd="1" destOrd="0" presId="urn:microsoft.com/office/officeart/2005/8/layout/vProcess5"/>
    <dgm:cxn modelId="{CC0301CF-85F9-436C-B73B-BB4031F1D0E9}" type="presOf" srcId="{96B942F8-E229-4B65-A5FE-A4AC57E027DA}" destId="{66B38194-0295-4CB3-AB31-4475DE89518D}" srcOrd="0" destOrd="0" presId="urn:microsoft.com/office/officeart/2005/8/layout/vProcess5"/>
    <dgm:cxn modelId="{5239B3D5-3976-45F9-8271-2E43D1B64C2A}" srcId="{BB3C5DE2-2190-4EA3-B343-978F190E4F39}" destId="{0354E426-61BA-44CA-B279-787122FE38A1}" srcOrd="4" destOrd="0" parTransId="{C76A9B71-69B7-4635-B075-3CC6CE80475F}" sibTransId="{3026E79D-967A-40AF-9573-402904E5B2CA}"/>
    <dgm:cxn modelId="{2EBC8ED8-A374-4436-ADCF-E055715CDD72}" type="presOf" srcId="{0874C97E-0667-440D-A33C-65DB03FDB28B}" destId="{6FCB84C8-0E3D-4E8C-96C0-7FEB8C8E1EF2}" srcOrd="1" destOrd="0" presId="urn:microsoft.com/office/officeart/2005/8/layout/vProcess5"/>
    <dgm:cxn modelId="{FCA046D6-E6B8-4E16-AC5B-7B25339F8DAA}" type="presParOf" srcId="{0706CC28-3CEF-4B65-BF9D-A6697EE8385D}" destId="{E22D8DC8-13EE-4E30-AA93-EAE53254CBF4}" srcOrd="0" destOrd="0" presId="urn:microsoft.com/office/officeart/2005/8/layout/vProcess5"/>
    <dgm:cxn modelId="{4BC173D3-9829-494C-AF46-5ACDD33C40F6}" type="presParOf" srcId="{0706CC28-3CEF-4B65-BF9D-A6697EE8385D}" destId="{A23480E1-8385-40BF-B8D8-8A70D0F59838}" srcOrd="1" destOrd="0" presId="urn:microsoft.com/office/officeart/2005/8/layout/vProcess5"/>
    <dgm:cxn modelId="{F96C5861-93AB-415E-A8E7-D964258D6BD3}" type="presParOf" srcId="{0706CC28-3CEF-4B65-BF9D-A6697EE8385D}" destId="{61E3D59D-0447-4379-81FB-A183F264FCB1}" srcOrd="2" destOrd="0" presId="urn:microsoft.com/office/officeart/2005/8/layout/vProcess5"/>
    <dgm:cxn modelId="{D0E6E3E8-FFDC-4524-A42F-E4FC59587156}" type="presParOf" srcId="{0706CC28-3CEF-4B65-BF9D-A6697EE8385D}" destId="{43B3F76E-BE9C-407A-9369-B9332AA1A018}" srcOrd="3" destOrd="0" presId="urn:microsoft.com/office/officeart/2005/8/layout/vProcess5"/>
    <dgm:cxn modelId="{2C792E8D-0996-4B72-9977-BCE4683E4130}" type="presParOf" srcId="{0706CC28-3CEF-4B65-BF9D-A6697EE8385D}" destId="{BC472E95-D68E-4576-B48E-064231BACA96}" srcOrd="4" destOrd="0" presId="urn:microsoft.com/office/officeart/2005/8/layout/vProcess5"/>
    <dgm:cxn modelId="{EF1EBA5A-2E02-4F02-AB80-C5DF91B27C30}" type="presParOf" srcId="{0706CC28-3CEF-4B65-BF9D-A6697EE8385D}" destId="{30899F84-7518-4F66-90F7-2ED5E11F4B03}" srcOrd="5" destOrd="0" presId="urn:microsoft.com/office/officeart/2005/8/layout/vProcess5"/>
    <dgm:cxn modelId="{96F076E9-F57A-47B6-9F79-355D2A99D51A}" type="presParOf" srcId="{0706CC28-3CEF-4B65-BF9D-A6697EE8385D}" destId="{8D94223D-2F0F-4149-B38F-75C299B0B81D}" srcOrd="6" destOrd="0" presId="urn:microsoft.com/office/officeart/2005/8/layout/vProcess5"/>
    <dgm:cxn modelId="{AB5BA9FF-5B8E-443D-B368-F8FF5FB60FE8}" type="presParOf" srcId="{0706CC28-3CEF-4B65-BF9D-A6697EE8385D}" destId="{A2EDAF2B-2F30-4488-A0CF-6C31BFD16916}" srcOrd="7" destOrd="0" presId="urn:microsoft.com/office/officeart/2005/8/layout/vProcess5"/>
    <dgm:cxn modelId="{D3171E5E-0C1D-4865-BDB8-9BF834D5A09B}" type="presParOf" srcId="{0706CC28-3CEF-4B65-BF9D-A6697EE8385D}" destId="{DF90D467-480C-495C-B645-FC303BEAD4D2}" srcOrd="8" destOrd="0" presId="urn:microsoft.com/office/officeart/2005/8/layout/vProcess5"/>
    <dgm:cxn modelId="{C2985A28-BF1E-4109-8FAB-0C2E5348BE02}" type="presParOf" srcId="{0706CC28-3CEF-4B65-BF9D-A6697EE8385D}" destId="{66B38194-0295-4CB3-AB31-4475DE89518D}" srcOrd="9" destOrd="0" presId="urn:microsoft.com/office/officeart/2005/8/layout/vProcess5"/>
    <dgm:cxn modelId="{0E2202DB-5842-4FBE-94F4-E5C0890CB607}" type="presParOf" srcId="{0706CC28-3CEF-4B65-BF9D-A6697EE8385D}" destId="{1E5E7943-8663-4519-AEDB-5718D5567918}" srcOrd="10" destOrd="0" presId="urn:microsoft.com/office/officeart/2005/8/layout/vProcess5"/>
    <dgm:cxn modelId="{EB626D04-6075-4996-8F86-DCAE5EF90DCE}" type="presParOf" srcId="{0706CC28-3CEF-4B65-BF9D-A6697EE8385D}" destId="{B009D416-2718-4F38-ACD4-A0AACEE71DC3}" srcOrd="11" destOrd="0" presId="urn:microsoft.com/office/officeart/2005/8/layout/vProcess5"/>
    <dgm:cxn modelId="{AC42B3E0-265E-4AD8-A8BF-F5B300956A7C}" type="presParOf" srcId="{0706CC28-3CEF-4B65-BF9D-A6697EE8385D}" destId="{D462DAAD-7C21-4AEE-900A-E49F8AF3D33A}" srcOrd="12" destOrd="0" presId="urn:microsoft.com/office/officeart/2005/8/layout/vProcess5"/>
    <dgm:cxn modelId="{88D67BD0-E86F-428F-8B03-B2AC41DC6B48}" type="presParOf" srcId="{0706CC28-3CEF-4B65-BF9D-A6697EE8385D}" destId="{6FCB84C8-0E3D-4E8C-96C0-7FEB8C8E1EF2}" srcOrd="13" destOrd="0" presId="urn:microsoft.com/office/officeart/2005/8/layout/vProcess5"/>
    <dgm:cxn modelId="{B492B3B9-BFD1-4E25-9FB9-FF93968B93CB}" type="presParOf" srcId="{0706CC28-3CEF-4B65-BF9D-A6697EE8385D}" destId="{BE35E2F2-97AF-4D04-ACBD-10AB465DFEA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5C46A7-8DBC-4122-99ED-9B9650CC362B}" type="doc">
      <dgm:prSet loTypeId="urn:microsoft.com/office/officeart/2008/layout/LinedList" loCatId="list" qsTypeId="urn:microsoft.com/office/officeart/2005/8/quickstyle/simple5" qsCatId="simple" csTypeId="urn:microsoft.com/office/officeart/2005/8/colors/colorful1" csCatId="colorful"/>
      <dgm:spPr/>
      <dgm:t>
        <a:bodyPr/>
        <a:lstStyle/>
        <a:p>
          <a:endParaRPr lang="en-US"/>
        </a:p>
      </dgm:t>
    </dgm:pt>
    <dgm:pt modelId="{7B74B7A7-0829-4D9B-8A4A-3A123ABA3040}">
      <dgm:prSet/>
      <dgm:spPr/>
      <dgm:t>
        <a:bodyPr/>
        <a:lstStyle/>
        <a:p>
          <a:r>
            <a:rPr lang="es-ES"/>
            <a:t>Precipitación (mm)</a:t>
          </a:r>
          <a:endParaRPr lang="en-US"/>
        </a:p>
      </dgm:t>
    </dgm:pt>
    <dgm:pt modelId="{3EE7B70C-0D4D-431C-A2CE-8A18D1FD7ADF}" type="parTrans" cxnId="{6E81EADB-E8C3-400E-A34F-CD8EFC5B8011}">
      <dgm:prSet/>
      <dgm:spPr/>
      <dgm:t>
        <a:bodyPr/>
        <a:lstStyle/>
        <a:p>
          <a:endParaRPr lang="en-US"/>
        </a:p>
      </dgm:t>
    </dgm:pt>
    <dgm:pt modelId="{D613C99E-18F7-4A3F-9F4B-DDE5830F0916}" type="sibTrans" cxnId="{6E81EADB-E8C3-400E-A34F-CD8EFC5B8011}">
      <dgm:prSet/>
      <dgm:spPr/>
      <dgm:t>
        <a:bodyPr/>
        <a:lstStyle/>
        <a:p>
          <a:endParaRPr lang="en-US"/>
        </a:p>
      </dgm:t>
    </dgm:pt>
    <dgm:pt modelId="{CB31981B-F4CB-4E5C-B434-65A66372F06A}">
      <dgm:prSet/>
      <dgm:spPr/>
      <dgm:t>
        <a:bodyPr/>
        <a:lstStyle/>
        <a:p>
          <a:r>
            <a:rPr lang="es-ES"/>
            <a:t>Meses	</a:t>
          </a:r>
          <a:endParaRPr lang="en-US"/>
        </a:p>
      </dgm:t>
    </dgm:pt>
    <dgm:pt modelId="{C007F432-B2F0-4FA4-B70F-2EC296AEA9C2}" type="parTrans" cxnId="{009B29F6-3140-43D8-957F-DEF4DC410364}">
      <dgm:prSet/>
      <dgm:spPr/>
      <dgm:t>
        <a:bodyPr/>
        <a:lstStyle/>
        <a:p>
          <a:endParaRPr lang="en-US"/>
        </a:p>
      </dgm:t>
    </dgm:pt>
    <dgm:pt modelId="{7EF7AC02-2252-4CFE-83AF-FC65A888D65F}" type="sibTrans" cxnId="{009B29F6-3140-43D8-957F-DEF4DC410364}">
      <dgm:prSet/>
      <dgm:spPr/>
      <dgm:t>
        <a:bodyPr/>
        <a:lstStyle/>
        <a:p>
          <a:endParaRPr lang="en-US"/>
        </a:p>
      </dgm:t>
    </dgm:pt>
    <dgm:pt modelId="{BF02269B-0953-4A81-8037-D0ADF1315B19}">
      <dgm:prSet/>
      <dgm:spPr/>
      <dgm:t>
        <a:bodyPr/>
        <a:lstStyle/>
        <a:p>
          <a:r>
            <a:rPr lang="es-ES"/>
            <a:t>Enero	8.4</a:t>
          </a:r>
          <a:endParaRPr lang="en-US"/>
        </a:p>
      </dgm:t>
    </dgm:pt>
    <dgm:pt modelId="{8926D78B-DD55-4CC4-B265-88A213D4FB12}" type="parTrans" cxnId="{FEE877A5-D1BA-447F-8F62-0B2C2154C3E6}">
      <dgm:prSet/>
      <dgm:spPr/>
      <dgm:t>
        <a:bodyPr/>
        <a:lstStyle/>
        <a:p>
          <a:endParaRPr lang="en-US"/>
        </a:p>
      </dgm:t>
    </dgm:pt>
    <dgm:pt modelId="{FBDA8EA0-AB1E-4E98-BEA3-2142ED63EE1D}" type="sibTrans" cxnId="{FEE877A5-D1BA-447F-8F62-0B2C2154C3E6}">
      <dgm:prSet/>
      <dgm:spPr/>
      <dgm:t>
        <a:bodyPr/>
        <a:lstStyle/>
        <a:p>
          <a:endParaRPr lang="en-US"/>
        </a:p>
      </dgm:t>
    </dgm:pt>
    <dgm:pt modelId="{07C3BF58-3059-41BD-AEC1-45A3F5EBEC2A}">
      <dgm:prSet/>
      <dgm:spPr/>
      <dgm:t>
        <a:bodyPr/>
        <a:lstStyle/>
        <a:p>
          <a:r>
            <a:rPr lang="es-ES"/>
            <a:t>Febrero	1.1</a:t>
          </a:r>
          <a:endParaRPr lang="en-US"/>
        </a:p>
      </dgm:t>
    </dgm:pt>
    <dgm:pt modelId="{26F58239-4A15-47F0-BD8C-CD660BE827A4}" type="parTrans" cxnId="{EDAD1E28-A617-4F59-84EA-B39A97C48DA1}">
      <dgm:prSet/>
      <dgm:spPr/>
      <dgm:t>
        <a:bodyPr/>
        <a:lstStyle/>
        <a:p>
          <a:endParaRPr lang="en-US"/>
        </a:p>
      </dgm:t>
    </dgm:pt>
    <dgm:pt modelId="{075F90F9-4C81-40AD-BE6F-27607B661245}" type="sibTrans" cxnId="{EDAD1E28-A617-4F59-84EA-B39A97C48DA1}">
      <dgm:prSet/>
      <dgm:spPr/>
      <dgm:t>
        <a:bodyPr/>
        <a:lstStyle/>
        <a:p>
          <a:endParaRPr lang="en-US"/>
        </a:p>
      </dgm:t>
    </dgm:pt>
    <dgm:pt modelId="{1DF52B09-E794-46ED-A125-9870BD81D439}">
      <dgm:prSet/>
      <dgm:spPr/>
      <dgm:t>
        <a:bodyPr/>
        <a:lstStyle/>
        <a:p>
          <a:r>
            <a:rPr lang="es-ES"/>
            <a:t>Marzo	0.1</a:t>
          </a:r>
          <a:endParaRPr lang="en-US"/>
        </a:p>
      </dgm:t>
    </dgm:pt>
    <dgm:pt modelId="{BF2CA591-4A60-4F0C-83D5-7AD36CB7F673}" type="parTrans" cxnId="{C8FC2463-918A-43CF-89FF-9D729A11766A}">
      <dgm:prSet/>
      <dgm:spPr/>
      <dgm:t>
        <a:bodyPr/>
        <a:lstStyle/>
        <a:p>
          <a:endParaRPr lang="en-US"/>
        </a:p>
      </dgm:t>
    </dgm:pt>
    <dgm:pt modelId="{02FE5186-9062-4ABC-AF4E-9A1260C4DE00}" type="sibTrans" cxnId="{C8FC2463-918A-43CF-89FF-9D729A11766A}">
      <dgm:prSet/>
      <dgm:spPr/>
      <dgm:t>
        <a:bodyPr/>
        <a:lstStyle/>
        <a:p>
          <a:endParaRPr lang="en-US"/>
        </a:p>
      </dgm:t>
    </dgm:pt>
    <dgm:pt modelId="{C3FE2507-A13B-4F1F-9AEE-164407228F9C}">
      <dgm:prSet/>
      <dgm:spPr/>
      <dgm:t>
        <a:bodyPr/>
        <a:lstStyle/>
        <a:p>
          <a:r>
            <a:rPr lang="es-ES"/>
            <a:t>Abril	0.1</a:t>
          </a:r>
          <a:endParaRPr lang="en-US"/>
        </a:p>
      </dgm:t>
    </dgm:pt>
    <dgm:pt modelId="{E07E3864-15F4-4103-BEF2-59895EFEDA01}" type="parTrans" cxnId="{DB818C92-2365-4A24-B1F1-32D1F052E17C}">
      <dgm:prSet/>
      <dgm:spPr/>
      <dgm:t>
        <a:bodyPr/>
        <a:lstStyle/>
        <a:p>
          <a:endParaRPr lang="en-US"/>
        </a:p>
      </dgm:t>
    </dgm:pt>
    <dgm:pt modelId="{562B9CC4-7797-4455-9013-B7018F9E2D89}" type="sibTrans" cxnId="{DB818C92-2365-4A24-B1F1-32D1F052E17C}">
      <dgm:prSet/>
      <dgm:spPr/>
      <dgm:t>
        <a:bodyPr/>
        <a:lstStyle/>
        <a:p>
          <a:endParaRPr lang="en-US"/>
        </a:p>
      </dgm:t>
    </dgm:pt>
    <dgm:pt modelId="{B441BD50-1BCD-4CFE-9876-D3ED40E526C5}">
      <dgm:prSet/>
      <dgm:spPr/>
      <dgm:t>
        <a:bodyPr/>
        <a:lstStyle/>
        <a:p>
          <a:r>
            <a:rPr lang="es-ES"/>
            <a:t>Mayo	6.0</a:t>
          </a:r>
          <a:endParaRPr lang="en-US"/>
        </a:p>
      </dgm:t>
    </dgm:pt>
    <dgm:pt modelId="{4AE1006F-E666-4E4D-9566-20DB11BC94AE}" type="parTrans" cxnId="{1B220D81-7148-4478-B814-45E6C372891A}">
      <dgm:prSet/>
      <dgm:spPr/>
      <dgm:t>
        <a:bodyPr/>
        <a:lstStyle/>
        <a:p>
          <a:endParaRPr lang="en-US"/>
        </a:p>
      </dgm:t>
    </dgm:pt>
    <dgm:pt modelId="{C8E72200-76CF-49B9-B756-D12A0CA167A0}" type="sibTrans" cxnId="{1B220D81-7148-4478-B814-45E6C372891A}">
      <dgm:prSet/>
      <dgm:spPr/>
      <dgm:t>
        <a:bodyPr/>
        <a:lstStyle/>
        <a:p>
          <a:endParaRPr lang="en-US"/>
        </a:p>
      </dgm:t>
    </dgm:pt>
    <dgm:pt modelId="{B633D3A7-7F2A-4A89-A0C3-CF8B147235D6}">
      <dgm:prSet/>
      <dgm:spPr/>
      <dgm:t>
        <a:bodyPr/>
        <a:lstStyle/>
        <a:p>
          <a:r>
            <a:rPr lang="es-ES"/>
            <a:t>Junio	96.3</a:t>
          </a:r>
          <a:endParaRPr lang="en-US"/>
        </a:p>
      </dgm:t>
    </dgm:pt>
    <dgm:pt modelId="{9E2D471C-1B55-4B4E-A6F5-D5A1303558DF}" type="parTrans" cxnId="{7D28C577-1BB5-490E-BD48-E928E7D3FBB8}">
      <dgm:prSet/>
      <dgm:spPr/>
      <dgm:t>
        <a:bodyPr/>
        <a:lstStyle/>
        <a:p>
          <a:endParaRPr lang="en-US"/>
        </a:p>
      </dgm:t>
    </dgm:pt>
    <dgm:pt modelId="{8EDE6890-83E3-427A-81BB-9800C33AE145}" type="sibTrans" cxnId="{7D28C577-1BB5-490E-BD48-E928E7D3FBB8}">
      <dgm:prSet/>
      <dgm:spPr/>
      <dgm:t>
        <a:bodyPr/>
        <a:lstStyle/>
        <a:p>
          <a:endParaRPr lang="en-US"/>
        </a:p>
      </dgm:t>
    </dgm:pt>
    <dgm:pt modelId="{41F4F3E2-1804-4F8C-9FC1-78BB6CB74A9D}">
      <dgm:prSet/>
      <dgm:spPr/>
      <dgm:t>
        <a:bodyPr/>
        <a:lstStyle/>
        <a:p>
          <a:r>
            <a:rPr lang="es-ES"/>
            <a:t>Julio	217.7</a:t>
          </a:r>
          <a:endParaRPr lang="en-US"/>
        </a:p>
      </dgm:t>
    </dgm:pt>
    <dgm:pt modelId="{3DF65B10-882F-4D69-8952-40623D6F0355}" type="parTrans" cxnId="{F14130CE-2099-4543-982B-CC9BD5645D17}">
      <dgm:prSet/>
      <dgm:spPr/>
      <dgm:t>
        <a:bodyPr/>
        <a:lstStyle/>
        <a:p>
          <a:endParaRPr lang="en-US"/>
        </a:p>
      </dgm:t>
    </dgm:pt>
    <dgm:pt modelId="{BCB6D973-263A-479C-81BC-00E69156BEA4}" type="sibTrans" cxnId="{F14130CE-2099-4543-982B-CC9BD5645D17}">
      <dgm:prSet/>
      <dgm:spPr/>
      <dgm:t>
        <a:bodyPr/>
        <a:lstStyle/>
        <a:p>
          <a:endParaRPr lang="en-US"/>
        </a:p>
      </dgm:t>
    </dgm:pt>
    <dgm:pt modelId="{61319E98-3FAA-4A15-A3F2-03B33D2862E6}">
      <dgm:prSet/>
      <dgm:spPr/>
      <dgm:t>
        <a:bodyPr/>
        <a:lstStyle/>
        <a:p>
          <a:r>
            <a:rPr lang="es-ES"/>
            <a:t>Agosto	171.7</a:t>
          </a:r>
          <a:endParaRPr lang="en-US"/>
        </a:p>
      </dgm:t>
    </dgm:pt>
    <dgm:pt modelId="{404D8895-8FD5-4853-8A4B-59A427B5D38F}" type="parTrans" cxnId="{EEF4A5DD-6133-47E2-BC31-7F9E2FCABFC1}">
      <dgm:prSet/>
      <dgm:spPr/>
      <dgm:t>
        <a:bodyPr/>
        <a:lstStyle/>
        <a:p>
          <a:endParaRPr lang="en-US"/>
        </a:p>
      </dgm:t>
    </dgm:pt>
    <dgm:pt modelId="{B9813D24-5A86-4B78-947A-102A267827A2}" type="sibTrans" cxnId="{EEF4A5DD-6133-47E2-BC31-7F9E2FCABFC1}">
      <dgm:prSet/>
      <dgm:spPr/>
      <dgm:t>
        <a:bodyPr/>
        <a:lstStyle/>
        <a:p>
          <a:endParaRPr lang="en-US"/>
        </a:p>
      </dgm:t>
    </dgm:pt>
    <dgm:pt modelId="{A23CD0E5-D969-42A9-8D8D-ADDAABE6F30D}">
      <dgm:prSet/>
      <dgm:spPr/>
      <dgm:t>
        <a:bodyPr/>
        <a:lstStyle/>
        <a:p>
          <a:r>
            <a:rPr lang="es-ES"/>
            <a:t>Septiembre	239.8</a:t>
          </a:r>
          <a:endParaRPr lang="en-US"/>
        </a:p>
      </dgm:t>
    </dgm:pt>
    <dgm:pt modelId="{BCA27073-FFF7-4D1F-A749-041B9EDB649B}" type="parTrans" cxnId="{377EEE6C-C451-442C-B9CE-9CEF577E5E00}">
      <dgm:prSet/>
      <dgm:spPr/>
      <dgm:t>
        <a:bodyPr/>
        <a:lstStyle/>
        <a:p>
          <a:endParaRPr lang="en-US"/>
        </a:p>
      </dgm:t>
    </dgm:pt>
    <dgm:pt modelId="{23B2D067-3400-4D3A-9E04-0D541E62B276}" type="sibTrans" cxnId="{377EEE6C-C451-442C-B9CE-9CEF577E5E00}">
      <dgm:prSet/>
      <dgm:spPr/>
      <dgm:t>
        <a:bodyPr/>
        <a:lstStyle/>
        <a:p>
          <a:endParaRPr lang="en-US"/>
        </a:p>
      </dgm:t>
    </dgm:pt>
    <dgm:pt modelId="{3E0F169D-E35E-45A9-9E69-846AA7650C5A}">
      <dgm:prSet/>
      <dgm:spPr/>
      <dgm:t>
        <a:bodyPr/>
        <a:lstStyle/>
        <a:p>
          <a:r>
            <a:rPr lang="es-ES"/>
            <a:t>Octubre	128.6</a:t>
          </a:r>
          <a:endParaRPr lang="en-US"/>
        </a:p>
      </dgm:t>
    </dgm:pt>
    <dgm:pt modelId="{4C62301E-87A9-4616-BD97-A8A8E1DA468D}" type="parTrans" cxnId="{F4AE1F5E-4F76-4604-AE40-61FCFCDCE2EA}">
      <dgm:prSet/>
      <dgm:spPr/>
      <dgm:t>
        <a:bodyPr/>
        <a:lstStyle/>
        <a:p>
          <a:endParaRPr lang="en-US"/>
        </a:p>
      </dgm:t>
    </dgm:pt>
    <dgm:pt modelId="{10CB1D8F-C521-44B4-9DE4-B531CE0F206B}" type="sibTrans" cxnId="{F4AE1F5E-4F76-4604-AE40-61FCFCDCE2EA}">
      <dgm:prSet/>
      <dgm:spPr/>
      <dgm:t>
        <a:bodyPr/>
        <a:lstStyle/>
        <a:p>
          <a:endParaRPr lang="en-US"/>
        </a:p>
      </dgm:t>
    </dgm:pt>
    <dgm:pt modelId="{8121E458-AD0C-46FC-86A0-4564816EA48B}">
      <dgm:prSet/>
      <dgm:spPr/>
      <dgm:t>
        <a:bodyPr/>
        <a:lstStyle/>
        <a:p>
          <a:r>
            <a:rPr lang="es-ES"/>
            <a:t>Noviembre	50.5</a:t>
          </a:r>
          <a:endParaRPr lang="en-US"/>
        </a:p>
      </dgm:t>
    </dgm:pt>
    <dgm:pt modelId="{ED3F0A7A-910A-46F0-85B3-2B853F74B540}" type="parTrans" cxnId="{2EBC7E50-11F7-4DED-A23E-E8182ED29817}">
      <dgm:prSet/>
      <dgm:spPr/>
      <dgm:t>
        <a:bodyPr/>
        <a:lstStyle/>
        <a:p>
          <a:endParaRPr lang="en-US"/>
        </a:p>
      </dgm:t>
    </dgm:pt>
    <dgm:pt modelId="{08524E67-0B9D-45B6-903C-EBD4F8C95363}" type="sibTrans" cxnId="{2EBC7E50-11F7-4DED-A23E-E8182ED29817}">
      <dgm:prSet/>
      <dgm:spPr/>
      <dgm:t>
        <a:bodyPr/>
        <a:lstStyle/>
        <a:p>
          <a:endParaRPr lang="en-US"/>
        </a:p>
      </dgm:t>
    </dgm:pt>
    <dgm:pt modelId="{68BD330B-02DB-408A-91CC-0323EF2D9845}">
      <dgm:prSet/>
      <dgm:spPr/>
      <dgm:t>
        <a:bodyPr/>
        <a:lstStyle/>
        <a:p>
          <a:r>
            <a:rPr lang="es-ES"/>
            <a:t>Diciembre	6.1</a:t>
          </a:r>
          <a:endParaRPr lang="en-US"/>
        </a:p>
      </dgm:t>
    </dgm:pt>
    <dgm:pt modelId="{CEA66CD5-5CD8-4A76-9DFF-D36BFCB4F117}" type="parTrans" cxnId="{9F1EED1C-5FBE-471E-97AB-F622FEB766A6}">
      <dgm:prSet/>
      <dgm:spPr/>
      <dgm:t>
        <a:bodyPr/>
        <a:lstStyle/>
        <a:p>
          <a:endParaRPr lang="en-US"/>
        </a:p>
      </dgm:t>
    </dgm:pt>
    <dgm:pt modelId="{DAED7EE6-EA36-4EB8-9478-20CC493653FF}" type="sibTrans" cxnId="{9F1EED1C-5FBE-471E-97AB-F622FEB766A6}">
      <dgm:prSet/>
      <dgm:spPr/>
      <dgm:t>
        <a:bodyPr/>
        <a:lstStyle/>
        <a:p>
          <a:endParaRPr lang="en-US"/>
        </a:p>
      </dgm:t>
    </dgm:pt>
    <dgm:pt modelId="{F73F470B-4AF9-4936-BFCC-4D114BD98381}" type="pres">
      <dgm:prSet presAssocID="{755C46A7-8DBC-4122-99ED-9B9650CC362B}" presName="vert0" presStyleCnt="0">
        <dgm:presLayoutVars>
          <dgm:dir/>
          <dgm:animOne val="branch"/>
          <dgm:animLvl val="lvl"/>
        </dgm:presLayoutVars>
      </dgm:prSet>
      <dgm:spPr/>
    </dgm:pt>
    <dgm:pt modelId="{EEBD51E2-63D0-42EF-9A63-E196A0210834}" type="pres">
      <dgm:prSet presAssocID="{7B74B7A7-0829-4D9B-8A4A-3A123ABA3040}" presName="thickLine" presStyleLbl="alignNode1" presStyleIdx="0" presStyleCnt="14"/>
      <dgm:spPr/>
    </dgm:pt>
    <dgm:pt modelId="{7EF820BA-A7A7-4546-AB32-DA3A3D3BA2F7}" type="pres">
      <dgm:prSet presAssocID="{7B74B7A7-0829-4D9B-8A4A-3A123ABA3040}" presName="horz1" presStyleCnt="0"/>
      <dgm:spPr/>
    </dgm:pt>
    <dgm:pt modelId="{CAD337EB-3685-4DD6-9568-6BDC481A1A5E}" type="pres">
      <dgm:prSet presAssocID="{7B74B7A7-0829-4D9B-8A4A-3A123ABA3040}" presName="tx1" presStyleLbl="revTx" presStyleIdx="0" presStyleCnt="14"/>
      <dgm:spPr/>
    </dgm:pt>
    <dgm:pt modelId="{0490303A-3143-4DFD-B51C-0116A5AC96D0}" type="pres">
      <dgm:prSet presAssocID="{7B74B7A7-0829-4D9B-8A4A-3A123ABA3040}" presName="vert1" presStyleCnt="0"/>
      <dgm:spPr/>
    </dgm:pt>
    <dgm:pt modelId="{279FEF4A-8892-4D9F-90F0-F70CCA8644F4}" type="pres">
      <dgm:prSet presAssocID="{CB31981B-F4CB-4E5C-B434-65A66372F06A}" presName="thickLine" presStyleLbl="alignNode1" presStyleIdx="1" presStyleCnt="14"/>
      <dgm:spPr/>
    </dgm:pt>
    <dgm:pt modelId="{637DED02-8C64-4324-B89F-C77DCAA3641B}" type="pres">
      <dgm:prSet presAssocID="{CB31981B-F4CB-4E5C-B434-65A66372F06A}" presName="horz1" presStyleCnt="0"/>
      <dgm:spPr/>
    </dgm:pt>
    <dgm:pt modelId="{6A973EE0-3399-4F1D-93FF-86485A789FD2}" type="pres">
      <dgm:prSet presAssocID="{CB31981B-F4CB-4E5C-B434-65A66372F06A}" presName="tx1" presStyleLbl="revTx" presStyleIdx="1" presStyleCnt="14"/>
      <dgm:spPr/>
    </dgm:pt>
    <dgm:pt modelId="{179A30BD-8500-4607-9AA9-C00220427080}" type="pres">
      <dgm:prSet presAssocID="{CB31981B-F4CB-4E5C-B434-65A66372F06A}" presName="vert1" presStyleCnt="0"/>
      <dgm:spPr/>
    </dgm:pt>
    <dgm:pt modelId="{3E1DA167-5969-4B6E-884F-C40551AF7C1C}" type="pres">
      <dgm:prSet presAssocID="{BF02269B-0953-4A81-8037-D0ADF1315B19}" presName="thickLine" presStyleLbl="alignNode1" presStyleIdx="2" presStyleCnt="14"/>
      <dgm:spPr/>
    </dgm:pt>
    <dgm:pt modelId="{92A77D1A-274C-4BCE-9AF8-11B27A6A4CB3}" type="pres">
      <dgm:prSet presAssocID="{BF02269B-0953-4A81-8037-D0ADF1315B19}" presName="horz1" presStyleCnt="0"/>
      <dgm:spPr/>
    </dgm:pt>
    <dgm:pt modelId="{4E384B2E-FE8D-4E6D-AC78-E1FACD459A5F}" type="pres">
      <dgm:prSet presAssocID="{BF02269B-0953-4A81-8037-D0ADF1315B19}" presName="tx1" presStyleLbl="revTx" presStyleIdx="2" presStyleCnt="14"/>
      <dgm:spPr/>
    </dgm:pt>
    <dgm:pt modelId="{9EF97184-62A5-4B8E-94BD-D08143ABF609}" type="pres">
      <dgm:prSet presAssocID="{BF02269B-0953-4A81-8037-D0ADF1315B19}" presName="vert1" presStyleCnt="0"/>
      <dgm:spPr/>
    </dgm:pt>
    <dgm:pt modelId="{67500166-DB6A-4452-97AF-E438DACE9611}" type="pres">
      <dgm:prSet presAssocID="{07C3BF58-3059-41BD-AEC1-45A3F5EBEC2A}" presName="thickLine" presStyleLbl="alignNode1" presStyleIdx="3" presStyleCnt="14"/>
      <dgm:spPr/>
    </dgm:pt>
    <dgm:pt modelId="{215F6723-7320-4728-9B24-8CAD201E2C05}" type="pres">
      <dgm:prSet presAssocID="{07C3BF58-3059-41BD-AEC1-45A3F5EBEC2A}" presName="horz1" presStyleCnt="0"/>
      <dgm:spPr/>
    </dgm:pt>
    <dgm:pt modelId="{24D6B16E-5DFD-48E7-83F4-0C3B19B1C5CC}" type="pres">
      <dgm:prSet presAssocID="{07C3BF58-3059-41BD-AEC1-45A3F5EBEC2A}" presName="tx1" presStyleLbl="revTx" presStyleIdx="3" presStyleCnt="14"/>
      <dgm:spPr/>
    </dgm:pt>
    <dgm:pt modelId="{B2036CC8-9666-4092-9437-14383F2B4F84}" type="pres">
      <dgm:prSet presAssocID="{07C3BF58-3059-41BD-AEC1-45A3F5EBEC2A}" presName="vert1" presStyleCnt="0"/>
      <dgm:spPr/>
    </dgm:pt>
    <dgm:pt modelId="{097AFC4A-3A94-4449-BCF5-1561EC0B2B34}" type="pres">
      <dgm:prSet presAssocID="{1DF52B09-E794-46ED-A125-9870BD81D439}" presName="thickLine" presStyleLbl="alignNode1" presStyleIdx="4" presStyleCnt="14"/>
      <dgm:spPr/>
    </dgm:pt>
    <dgm:pt modelId="{90EF8146-E9DF-4313-8EAC-9C73BA65345D}" type="pres">
      <dgm:prSet presAssocID="{1DF52B09-E794-46ED-A125-9870BD81D439}" presName="horz1" presStyleCnt="0"/>
      <dgm:spPr/>
    </dgm:pt>
    <dgm:pt modelId="{F4FDA6C6-A96B-418C-A211-141E8F238395}" type="pres">
      <dgm:prSet presAssocID="{1DF52B09-E794-46ED-A125-9870BD81D439}" presName="tx1" presStyleLbl="revTx" presStyleIdx="4" presStyleCnt="14"/>
      <dgm:spPr/>
    </dgm:pt>
    <dgm:pt modelId="{ECE475BF-C7FD-46C6-A78A-B70A33CFF02D}" type="pres">
      <dgm:prSet presAssocID="{1DF52B09-E794-46ED-A125-9870BD81D439}" presName="vert1" presStyleCnt="0"/>
      <dgm:spPr/>
    </dgm:pt>
    <dgm:pt modelId="{9F13FBA9-C8EA-45F1-9D2C-03266405E337}" type="pres">
      <dgm:prSet presAssocID="{C3FE2507-A13B-4F1F-9AEE-164407228F9C}" presName="thickLine" presStyleLbl="alignNode1" presStyleIdx="5" presStyleCnt="14"/>
      <dgm:spPr/>
    </dgm:pt>
    <dgm:pt modelId="{A2FDC3DE-FCDC-4BB1-8A79-021BECDAF045}" type="pres">
      <dgm:prSet presAssocID="{C3FE2507-A13B-4F1F-9AEE-164407228F9C}" presName="horz1" presStyleCnt="0"/>
      <dgm:spPr/>
    </dgm:pt>
    <dgm:pt modelId="{EA06A323-A52D-4000-A4F5-64FB502905D9}" type="pres">
      <dgm:prSet presAssocID="{C3FE2507-A13B-4F1F-9AEE-164407228F9C}" presName="tx1" presStyleLbl="revTx" presStyleIdx="5" presStyleCnt="14"/>
      <dgm:spPr/>
    </dgm:pt>
    <dgm:pt modelId="{A20757A7-1537-4936-9CF3-36531099DBEA}" type="pres">
      <dgm:prSet presAssocID="{C3FE2507-A13B-4F1F-9AEE-164407228F9C}" presName="vert1" presStyleCnt="0"/>
      <dgm:spPr/>
    </dgm:pt>
    <dgm:pt modelId="{B22B0CA0-11AE-4FC8-BF15-16761DB37C44}" type="pres">
      <dgm:prSet presAssocID="{B441BD50-1BCD-4CFE-9876-D3ED40E526C5}" presName="thickLine" presStyleLbl="alignNode1" presStyleIdx="6" presStyleCnt="14"/>
      <dgm:spPr/>
    </dgm:pt>
    <dgm:pt modelId="{BBD25654-5121-4666-A5D6-4BF1864B9E46}" type="pres">
      <dgm:prSet presAssocID="{B441BD50-1BCD-4CFE-9876-D3ED40E526C5}" presName="horz1" presStyleCnt="0"/>
      <dgm:spPr/>
    </dgm:pt>
    <dgm:pt modelId="{6AA4A719-08A3-4236-B531-C420D9C488A9}" type="pres">
      <dgm:prSet presAssocID="{B441BD50-1BCD-4CFE-9876-D3ED40E526C5}" presName="tx1" presStyleLbl="revTx" presStyleIdx="6" presStyleCnt="14"/>
      <dgm:spPr/>
    </dgm:pt>
    <dgm:pt modelId="{091BD816-DC22-469C-B3EB-7075090BFB18}" type="pres">
      <dgm:prSet presAssocID="{B441BD50-1BCD-4CFE-9876-D3ED40E526C5}" presName="vert1" presStyleCnt="0"/>
      <dgm:spPr/>
    </dgm:pt>
    <dgm:pt modelId="{E0E097EA-C063-4FC0-85CF-64079FED90FE}" type="pres">
      <dgm:prSet presAssocID="{B633D3A7-7F2A-4A89-A0C3-CF8B147235D6}" presName="thickLine" presStyleLbl="alignNode1" presStyleIdx="7" presStyleCnt="14"/>
      <dgm:spPr/>
    </dgm:pt>
    <dgm:pt modelId="{245A3395-6F5D-4075-BFC4-CD3A86D67A98}" type="pres">
      <dgm:prSet presAssocID="{B633D3A7-7F2A-4A89-A0C3-CF8B147235D6}" presName="horz1" presStyleCnt="0"/>
      <dgm:spPr/>
    </dgm:pt>
    <dgm:pt modelId="{5F7A3BF8-BE1E-4135-8BFC-C2F121B1FEDA}" type="pres">
      <dgm:prSet presAssocID="{B633D3A7-7F2A-4A89-A0C3-CF8B147235D6}" presName="tx1" presStyleLbl="revTx" presStyleIdx="7" presStyleCnt="14"/>
      <dgm:spPr/>
    </dgm:pt>
    <dgm:pt modelId="{B5798C22-8409-4AF1-9144-99F6BEA9608F}" type="pres">
      <dgm:prSet presAssocID="{B633D3A7-7F2A-4A89-A0C3-CF8B147235D6}" presName="vert1" presStyleCnt="0"/>
      <dgm:spPr/>
    </dgm:pt>
    <dgm:pt modelId="{F5742BB5-EFD1-4078-B000-3AC94A578C48}" type="pres">
      <dgm:prSet presAssocID="{41F4F3E2-1804-4F8C-9FC1-78BB6CB74A9D}" presName="thickLine" presStyleLbl="alignNode1" presStyleIdx="8" presStyleCnt="14"/>
      <dgm:spPr/>
    </dgm:pt>
    <dgm:pt modelId="{F83CACAD-7C47-42F0-800C-F2A36F94E999}" type="pres">
      <dgm:prSet presAssocID="{41F4F3E2-1804-4F8C-9FC1-78BB6CB74A9D}" presName="horz1" presStyleCnt="0"/>
      <dgm:spPr/>
    </dgm:pt>
    <dgm:pt modelId="{69F3B657-9723-4C8C-B65E-5C6DDB02A894}" type="pres">
      <dgm:prSet presAssocID="{41F4F3E2-1804-4F8C-9FC1-78BB6CB74A9D}" presName="tx1" presStyleLbl="revTx" presStyleIdx="8" presStyleCnt="14"/>
      <dgm:spPr/>
    </dgm:pt>
    <dgm:pt modelId="{BE97EE67-C283-47F7-8F0F-7F25A0BD7951}" type="pres">
      <dgm:prSet presAssocID="{41F4F3E2-1804-4F8C-9FC1-78BB6CB74A9D}" presName="vert1" presStyleCnt="0"/>
      <dgm:spPr/>
    </dgm:pt>
    <dgm:pt modelId="{FD93F64E-1510-43F7-86EB-B2CFEC13DFE3}" type="pres">
      <dgm:prSet presAssocID="{61319E98-3FAA-4A15-A3F2-03B33D2862E6}" presName="thickLine" presStyleLbl="alignNode1" presStyleIdx="9" presStyleCnt="14"/>
      <dgm:spPr/>
    </dgm:pt>
    <dgm:pt modelId="{5C8EB006-96A3-4A4E-B426-F73D38A05281}" type="pres">
      <dgm:prSet presAssocID="{61319E98-3FAA-4A15-A3F2-03B33D2862E6}" presName="horz1" presStyleCnt="0"/>
      <dgm:spPr/>
    </dgm:pt>
    <dgm:pt modelId="{33EFB4D2-B427-483F-92DF-649639559747}" type="pres">
      <dgm:prSet presAssocID="{61319E98-3FAA-4A15-A3F2-03B33D2862E6}" presName="tx1" presStyleLbl="revTx" presStyleIdx="9" presStyleCnt="14"/>
      <dgm:spPr/>
    </dgm:pt>
    <dgm:pt modelId="{628FAFA9-2E48-4F08-AF19-922C75C188D5}" type="pres">
      <dgm:prSet presAssocID="{61319E98-3FAA-4A15-A3F2-03B33D2862E6}" presName="vert1" presStyleCnt="0"/>
      <dgm:spPr/>
    </dgm:pt>
    <dgm:pt modelId="{50A44D25-0666-4E60-AF9F-CE12AFF6ABFD}" type="pres">
      <dgm:prSet presAssocID="{A23CD0E5-D969-42A9-8D8D-ADDAABE6F30D}" presName="thickLine" presStyleLbl="alignNode1" presStyleIdx="10" presStyleCnt="14"/>
      <dgm:spPr/>
    </dgm:pt>
    <dgm:pt modelId="{D6E6A3EE-7764-482A-AAB9-865FF7A370FC}" type="pres">
      <dgm:prSet presAssocID="{A23CD0E5-D969-42A9-8D8D-ADDAABE6F30D}" presName="horz1" presStyleCnt="0"/>
      <dgm:spPr/>
    </dgm:pt>
    <dgm:pt modelId="{E7001195-E1E9-4BE0-A936-40FBE9442A4D}" type="pres">
      <dgm:prSet presAssocID="{A23CD0E5-D969-42A9-8D8D-ADDAABE6F30D}" presName="tx1" presStyleLbl="revTx" presStyleIdx="10" presStyleCnt="14"/>
      <dgm:spPr/>
    </dgm:pt>
    <dgm:pt modelId="{F769F0FD-F76C-42A4-8EC2-0A7D0B2C654F}" type="pres">
      <dgm:prSet presAssocID="{A23CD0E5-D969-42A9-8D8D-ADDAABE6F30D}" presName="vert1" presStyleCnt="0"/>
      <dgm:spPr/>
    </dgm:pt>
    <dgm:pt modelId="{3DBE2D89-9F15-41D4-B531-4345D942F481}" type="pres">
      <dgm:prSet presAssocID="{3E0F169D-E35E-45A9-9E69-846AA7650C5A}" presName="thickLine" presStyleLbl="alignNode1" presStyleIdx="11" presStyleCnt="14"/>
      <dgm:spPr/>
    </dgm:pt>
    <dgm:pt modelId="{4A1F5C33-6258-442C-A37A-DD17EE236FBB}" type="pres">
      <dgm:prSet presAssocID="{3E0F169D-E35E-45A9-9E69-846AA7650C5A}" presName="horz1" presStyleCnt="0"/>
      <dgm:spPr/>
    </dgm:pt>
    <dgm:pt modelId="{E1CC36D4-11E8-4D19-ABCE-3611775873A5}" type="pres">
      <dgm:prSet presAssocID="{3E0F169D-E35E-45A9-9E69-846AA7650C5A}" presName="tx1" presStyleLbl="revTx" presStyleIdx="11" presStyleCnt="14"/>
      <dgm:spPr/>
    </dgm:pt>
    <dgm:pt modelId="{CBB55D26-97CA-427F-9977-148D837F3508}" type="pres">
      <dgm:prSet presAssocID="{3E0F169D-E35E-45A9-9E69-846AA7650C5A}" presName="vert1" presStyleCnt="0"/>
      <dgm:spPr/>
    </dgm:pt>
    <dgm:pt modelId="{8F53A8E9-EC5E-4608-9CBC-3833F7B6EE0F}" type="pres">
      <dgm:prSet presAssocID="{8121E458-AD0C-46FC-86A0-4564816EA48B}" presName="thickLine" presStyleLbl="alignNode1" presStyleIdx="12" presStyleCnt="14"/>
      <dgm:spPr/>
    </dgm:pt>
    <dgm:pt modelId="{FFA53E70-733F-45A2-9DA0-D7092054B1E9}" type="pres">
      <dgm:prSet presAssocID="{8121E458-AD0C-46FC-86A0-4564816EA48B}" presName="horz1" presStyleCnt="0"/>
      <dgm:spPr/>
    </dgm:pt>
    <dgm:pt modelId="{9DB425D5-AADA-455E-9E31-0306AE164003}" type="pres">
      <dgm:prSet presAssocID="{8121E458-AD0C-46FC-86A0-4564816EA48B}" presName="tx1" presStyleLbl="revTx" presStyleIdx="12" presStyleCnt="14"/>
      <dgm:spPr/>
    </dgm:pt>
    <dgm:pt modelId="{592CA14F-38E2-45DE-8CBA-9E8FF66314A5}" type="pres">
      <dgm:prSet presAssocID="{8121E458-AD0C-46FC-86A0-4564816EA48B}" presName="vert1" presStyleCnt="0"/>
      <dgm:spPr/>
    </dgm:pt>
    <dgm:pt modelId="{5E0C3209-8467-401B-8C2B-6206D85340C4}" type="pres">
      <dgm:prSet presAssocID="{68BD330B-02DB-408A-91CC-0323EF2D9845}" presName="thickLine" presStyleLbl="alignNode1" presStyleIdx="13" presStyleCnt="14"/>
      <dgm:spPr/>
    </dgm:pt>
    <dgm:pt modelId="{69517D02-E174-4D76-B9C5-23FA3524B2CF}" type="pres">
      <dgm:prSet presAssocID="{68BD330B-02DB-408A-91CC-0323EF2D9845}" presName="horz1" presStyleCnt="0"/>
      <dgm:spPr/>
    </dgm:pt>
    <dgm:pt modelId="{CE329AF0-E943-49A2-ABFF-8EE742C9473A}" type="pres">
      <dgm:prSet presAssocID="{68BD330B-02DB-408A-91CC-0323EF2D9845}" presName="tx1" presStyleLbl="revTx" presStyleIdx="13" presStyleCnt="14"/>
      <dgm:spPr/>
    </dgm:pt>
    <dgm:pt modelId="{70D20281-4FB7-4AF0-8217-D2515FF4D8C7}" type="pres">
      <dgm:prSet presAssocID="{68BD330B-02DB-408A-91CC-0323EF2D9845}" presName="vert1" presStyleCnt="0"/>
      <dgm:spPr/>
    </dgm:pt>
  </dgm:ptLst>
  <dgm:cxnLst>
    <dgm:cxn modelId="{68F26412-6313-4264-BD6D-A12F41EFED39}" type="presOf" srcId="{CB31981B-F4CB-4E5C-B434-65A66372F06A}" destId="{6A973EE0-3399-4F1D-93FF-86485A789FD2}" srcOrd="0" destOrd="0" presId="urn:microsoft.com/office/officeart/2008/layout/LinedList"/>
    <dgm:cxn modelId="{E06EA019-AC32-455C-AAB7-C8B88071DF47}" type="presOf" srcId="{3E0F169D-E35E-45A9-9E69-846AA7650C5A}" destId="{E1CC36D4-11E8-4D19-ABCE-3611775873A5}" srcOrd="0" destOrd="0" presId="urn:microsoft.com/office/officeart/2008/layout/LinedList"/>
    <dgm:cxn modelId="{BCC7AA1A-5751-46CA-BB79-4369647840CD}" type="presOf" srcId="{07C3BF58-3059-41BD-AEC1-45A3F5EBEC2A}" destId="{24D6B16E-5DFD-48E7-83F4-0C3B19B1C5CC}" srcOrd="0" destOrd="0" presId="urn:microsoft.com/office/officeart/2008/layout/LinedList"/>
    <dgm:cxn modelId="{9F1EED1C-5FBE-471E-97AB-F622FEB766A6}" srcId="{755C46A7-8DBC-4122-99ED-9B9650CC362B}" destId="{68BD330B-02DB-408A-91CC-0323EF2D9845}" srcOrd="13" destOrd="0" parTransId="{CEA66CD5-5CD8-4A76-9DFF-D36BFCB4F117}" sibTransId="{DAED7EE6-EA36-4EB8-9478-20CC493653FF}"/>
    <dgm:cxn modelId="{3E82661D-6A5A-4859-891A-60F7330265E4}" type="presOf" srcId="{1DF52B09-E794-46ED-A125-9870BD81D439}" destId="{F4FDA6C6-A96B-418C-A211-141E8F238395}" srcOrd="0" destOrd="0" presId="urn:microsoft.com/office/officeart/2008/layout/LinedList"/>
    <dgm:cxn modelId="{EDAD1E28-A617-4F59-84EA-B39A97C48DA1}" srcId="{755C46A7-8DBC-4122-99ED-9B9650CC362B}" destId="{07C3BF58-3059-41BD-AEC1-45A3F5EBEC2A}" srcOrd="3" destOrd="0" parTransId="{26F58239-4A15-47F0-BD8C-CD660BE827A4}" sibTransId="{075F90F9-4C81-40AD-BE6F-27607B661245}"/>
    <dgm:cxn modelId="{718E6437-E8F9-4334-8008-E07BE95EE577}" type="presOf" srcId="{68BD330B-02DB-408A-91CC-0323EF2D9845}" destId="{CE329AF0-E943-49A2-ABFF-8EE742C9473A}" srcOrd="0" destOrd="0" presId="urn:microsoft.com/office/officeart/2008/layout/LinedList"/>
    <dgm:cxn modelId="{A92CF45B-DCD8-41BA-B7F3-F1AFF9FDC9DA}" type="presOf" srcId="{A23CD0E5-D969-42A9-8D8D-ADDAABE6F30D}" destId="{E7001195-E1E9-4BE0-A936-40FBE9442A4D}" srcOrd="0" destOrd="0" presId="urn:microsoft.com/office/officeart/2008/layout/LinedList"/>
    <dgm:cxn modelId="{F4AE1F5E-4F76-4604-AE40-61FCFCDCE2EA}" srcId="{755C46A7-8DBC-4122-99ED-9B9650CC362B}" destId="{3E0F169D-E35E-45A9-9E69-846AA7650C5A}" srcOrd="11" destOrd="0" parTransId="{4C62301E-87A9-4616-BD97-A8A8E1DA468D}" sibTransId="{10CB1D8F-C521-44B4-9DE4-B531CE0F206B}"/>
    <dgm:cxn modelId="{7D292760-7EDF-4D2D-B918-3A9B4F32C025}" type="presOf" srcId="{8121E458-AD0C-46FC-86A0-4564816EA48B}" destId="{9DB425D5-AADA-455E-9E31-0306AE164003}" srcOrd="0" destOrd="0" presId="urn:microsoft.com/office/officeart/2008/layout/LinedList"/>
    <dgm:cxn modelId="{C8FC2463-918A-43CF-89FF-9D729A11766A}" srcId="{755C46A7-8DBC-4122-99ED-9B9650CC362B}" destId="{1DF52B09-E794-46ED-A125-9870BD81D439}" srcOrd="4" destOrd="0" parTransId="{BF2CA591-4A60-4F0C-83D5-7AD36CB7F673}" sibTransId="{02FE5186-9062-4ABC-AF4E-9A1260C4DE00}"/>
    <dgm:cxn modelId="{377EEE6C-C451-442C-B9CE-9CEF577E5E00}" srcId="{755C46A7-8DBC-4122-99ED-9B9650CC362B}" destId="{A23CD0E5-D969-42A9-8D8D-ADDAABE6F30D}" srcOrd="10" destOrd="0" parTransId="{BCA27073-FFF7-4D1F-A749-041B9EDB649B}" sibTransId="{23B2D067-3400-4D3A-9E04-0D541E62B276}"/>
    <dgm:cxn modelId="{9179A94E-66B0-4EDD-9799-3D6CBC103180}" type="presOf" srcId="{B633D3A7-7F2A-4A89-A0C3-CF8B147235D6}" destId="{5F7A3BF8-BE1E-4135-8BFC-C2F121B1FEDA}" srcOrd="0" destOrd="0" presId="urn:microsoft.com/office/officeart/2008/layout/LinedList"/>
    <dgm:cxn modelId="{5E8E1150-A2D1-4242-99E8-201BDFB99F28}" type="presOf" srcId="{7B74B7A7-0829-4D9B-8A4A-3A123ABA3040}" destId="{CAD337EB-3685-4DD6-9568-6BDC481A1A5E}" srcOrd="0" destOrd="0" presId="urn:microsoft.com/office/officeart/2008/layout/LinedList"/>
    <dgm:cxn modelId="{2EBC7E50-11F7-4DED-A23E-E8182ED29817}" srcId="{755C46A7-8DBC-4122-99ED-9B9650CC362B}" destId="{8121E458-AD0C-46FC-86A0-4564816EA48B}" srcOrd="12" destOrd="0" parTransId="{ED3F0A7A-910A-46F0-85B3-2B853F74B540}" sibTransId="{08524E67-0B9D-45B6-903C-EBD4F8C95363}"/>
    <dgm:cxn modelId="{7D28C577-1BB5-490E-BD48-E928E7D3FBB8}" srcId="{755C46A7-8DBC-4122-99ED-9B9650CC362B}" destId="{B633D3A7-7F2A-4A89-A0C3-CF8B147235D6}" srcOrd="7" destOrd="0" parTransId="{9E2D471C-1B55-4B4E-A6F5-D5A1303558DF}" sibTransId="{8EDE6890-83E3-427A-81BB-9800C33AE145}"/>
    <dgm:cxn modelId="{1B220D81-7148-4478-B814-45E6C372891A}" srcId="{755C46A7-8DBC-4122-99ED-9B9650CC362B}" destId="{B441BD50-1BCD-4CFE-9876-D3ED40E526C5}" srcOrd="6" destOrd="0" parTransId="{4AE1006F-E666-4E4D-9566-20DB11BC94AE}" sibTransId="{C8E72200-76CF-49B9-B756-D12A0CA167A0}"/>
    <dgm:cxn modelId="{DB818C92-2365-4A24-B1F1-32D1F052E17C}" srcId="{755C46A7-8DBC-4122-99ED-9B9650CC362B}" destId="{C3FE2507-A13B-4F1F-9AEE-164407228F9C}" srcOrd="5" destOrd="0" parTransId="{E07E3864-15F4-4103-BEF2-59895EFEDA01}" sibTransId="{562B9CC4-7797-4455-9013-B7018F9E2D89}"/>
    <dgm:cxn modelId="{D517249E-CC9D-46C5-A517-346597045BC5}" type="presOf" srcId="{41F4F3E2-1804-4F8C-9FC1-78BB6CB74A9D}" destId="{69F3B657-9723-4C8C-B65E-5C6DDB02A894}" srcOrd="0" destOrd="0" presId="urn:microsoft.com/office/officeart/2008/layout/LinedList"/>
    <dgm:cxn modelId="{32F56DA3-06ED-480F-AB9D-23F0E6F7EDEE}" type="presOf" srcId="{BF02269B-0953-4A81-8037-D0ADF1315B19}" destId="{4E384B2E-FE8D-4E6D-AC78-E1FACD459A5F}" srcOrd="0" destOrd="0" presId="urn:microsoft.com/office/officeart/2008/layout/LinedList"/>
    <dgm:cxn modelId="{FEE877A5-D1BA-447F-8F62-0B2C2154C3E6}" srcId="{755C46A7-8DBC-4122-99ED-9B9650CC362B}" destId="{BF02269B-0953-4A81-8037-D0ADF1315B19}" srcOrd="2" destOrd="0" parTransId="{8926D78B-DD55-4CC4-B265-88A213D4FB12}" sibTransId="{FBDA8EA0-AB1E-4E98-BEA3-2142ED63EE1D}"/>
    <dgm:cxn modelId="{F98235B2-CD39-4E14-86E4-8DAF496A0F56}" type="presOf" srcId="{B441BD50-1BCD-4CFE-9876-D3ED40E526C5}" destId="{6AA4A719-08A3-4236-B531-C420D9C488A9}" srcOrd="0" destOrd="0" presId="urn:microsoft.com/office/officeart/2008/layout/LinedList"/>
    <dgm:cxn modelId="{7285C0CC-2215-488B-B11C-4A16755094A6}" type="presOf" srcId="{61319E98-3FAA-4A15-A3F2-03B33D2862E6}" destId="{33EFB4D2-B427-483F-92DF-649639559747}" srcOrd="0" destOrd="0" presId="urn:microsoft.com/office/officeart/2008/layout/LinedList"/>
    <dgm:cxn modelId="{F14130CE-2099-4543-982B-CC9BD5645D17}" srcId="{755C46A7-8DBC-4122-99ED-9B9650CC362B}" destId="{41F4F3E2-1804-4F8C-9FC1-78BB6CB74A9D}" srcOrd="8" destOrd="0" parTransId="{3DF65B10-882F-4D69-8952-40623D6F0355}" sibTransId="{BCB6D973-263A-479C-81BC-00E69156BEA4}"/>
    <dgm:cxn modelId="{6E81EADB-E8C3-400E-A34F-CD8EFC5B8011}" srcId="{755C46A7-8DBC-4122-99ED-9B9650CC362B}" destId="{7B74B7A7-0829-4D9B-8A4A-3A123ABA3040}" srcOrd="0" destOrd="0" parTransId="{3EE7B70C-0D4D-431C-A2CE-8A18D1FD7ADF}" sibTransId="{D613C99E-18F7-4A3F-9F4B-DDE5830F0916}"/>
    <dgm:cxn modelId="{EEF4A5DD-6133-47E2-BC31-7F9E2FCABFC1}" srcId="{755C46A7-8DBC-4122-99ED-9B9650CC362B}" destId="{61319E98-3FAA-4A15-A3F2-03B33D2862E6}" srcOrd="9" destOrd="0" parTransId="{404D8895-8FD5-4853-8A4B-59A427B5D38F}" sibTransId="{B9813D24-5A86-4B78-947A-102A267827A2}"/>
    <dgm:cxn modelId="{494A37E2-D044-4364-86BB-CE0DC9E366E7}" type="presOf" srcId="{C3FE2507-A13B-4F1F-9AEE-164407228F9C}" destId="{EA06A323-A52D-4000-A4F5-64FB502905D9}" srcOrd="0" destOrd="0" presId="urn:microsoft.com/office/officeart/2008/layout/LinedList"/>
    <dgm:cxn modelId="{009B29F6-3140-43D8-957F-DEF4DC410364}" srcId="{755C46A7-8DBC-4122-99ED-9B9650CC362B}" destId="{CB31981B-F4CB-4E5C-B434-65A66372F06A}" srcOrd="1" destOrd="0" parTransId="{C007F432-B2F0-4FA4-B70F-2EC296AEA9C2}" sibTransId="{7EF7AC02-2252-4CFE-83AF-FC65A888D65F}"/>
    <dgm:cxn modelId="{A3AA4CFD-C6EE-4457-A74E-9AE337691E75}" type="presOf" srcId="{755C46A7-8DBC-4122-99ED-9B9650CC362B}" destId="{F73F470B-4AF9-4936-BFCC-4D114BD98381}" srcOrd="0" destOrd="0" presId="urn:microsoft.com/office/officeart/2008/layout/LinedList"/>
    <dgm:cxn modelId="{0DF8E14D-3A77-4B71-8499-2879F105CDFA}" type="presParOf" srcId="{F73F470B-4AF9-4936-BFCC-4D114BD98381}" destId="{EEBD51E2-63D0-42EF-9A63-E196A0210834}" srcOrd="0" destOrd="0" presId="urn:microsoft.com/office/officeart/2008/layout/LinedList"/>
    <dgm:cxn modelId="{C455149D-D16B-46C0-9DD3-DA1ADB626AD2}" type="presParOf" srcId="{F73F470B-4AF9-4936-BFCC-4D114BD98381}" destId="{7EF820BA-A7A7-4546-AB32-DA3A3D3BA2F7}" srcOrd="1" destOrd="0" presId="urn:microsoft.com/office/officeart/2008/layout/LinedList"/>
    <dgm:cxn modelId="{5FFF5488-6056-4B3F-8841-641F923C1F68}" type="presParOf" srcId="{7EF820BA-A7A7-4546-AB32-DA3A3D3BA2F7}" destId="{CAD337EB-3685-4DD6-9568-6BDC481A1A5E}" srcOrd="0" destOrd="0" presId="urn:microsoft.com/office/officeart/2008/layout/LinedList"/>
    <dgm:cxn modelId="{4D96C406-FE95-40D5-A718-C0AAD72251F9}" type="presParOf" srcId="{7EF820BA-A7A7-4546-AB32-DA3A3D3BA2F7}" destId="{0490303A-3143-4DFD-B51C-0116A5AC96D0}" srcOrd="1" destOrd="0" presId="urn:microsoft.com/office/officeart/2008/layout/LinedList"/>
    <dgm:cxn modelId="{44D5F3F8-9AE1-4CFE-AEFE-E17B0F68E3C5}" type="presParOf" srcId="{F73F470B-4AF9-4936-BFCC-4D114BD98381}" destId="{279FEF4A-8892-4D9F-90F0-F70CCA8644F4}" srcOrd="2" destOrd="0" presId="urn:microsoft.com/office/officeart/2008/layout/LinedList"/>
    <dgm:cxn modelId="{52800D98-7469-4A09-829E-29C355268914}" type="presParOf" srcId="{F73F470B-4AF9-4936-BFCC-4D114BD98381}" destId="{637DED02-8C64-4324-B89F-C77DCAA3641B}" srcOrd="3" destOrd="0" presId="urn:microsoft.com/office/officeart/2008/layout/LinedList"/>
    <dgm:cxn modelId="{5697E64B-195D-4E25-93DC-8D11E18ED18E}" type="presParOf" srcId="{637DED02-8C64-4324-B89F-C77DCAA3641B}" destId="{6A973EE0-3399-4F1D-93FF-86485A789FD2}" srcOrd="0" destOrd="0" presId="urn:microsoft.com/office/officeart/2008/layout/LinedList"/>
    <dgm:cxn modelId="{08019F56-54E2-4413-B517-484E31F9644B}" type="presParOf" srcId="{637DED02-8C64-4324-B89F-C77DCAA3641B}" destId="{179A30BD-8500-4607-9AA9-C00220427080}" srcOrd="1" destOrd="0" presId="urn:microsoft.com/office/officeart/2008/layout/LinedList"/>
    <dgm:cxn modelId="{B77966FD-1E94-4799-9218-749F0DF39574}" type="presParOf" srcId="{F73F470B-4AF9-4936-BFCC-4D114BD98381}" destId="{3E1DA167-5969-4B6E-884F-C40551AF7C1C}" srcOrd="4" destOrd="0" presId="urn:microsoft.com/office/officeart/2008/layout/LinedList"/>
    <dgm:cxn modelId="{0498301E-3089-4F66-930F-C8AA600FAE8E}" type="presParOf" srcId="{F73F470B-4AF9-4936-BFCC-4D114BD98381}" destId="{92A77D1A-274C-4BCE-9AF8-11B27A6A4CB3}" srcOrd="5" destOrd="0" presId="urn:microsoft.com/office/officeart/2008/layout/LinedList"/>
    <dgm:cxn modelId="{A9C47432-0F11-47DD-86E2-2B3535F9190D}" type="presParOf" srcId="{92A77D1A-274C-4BCE-9AF8-11B27A6A4CB3}" destId="{4E384B2E-FE8D-4E6D-AC78-E1FACD459A5F}" srcOrd="0" destOrd="0" presId="urn:microsoft.com/office/officeart/2008/layout/LinedList"/>
    <dgm:cxn modelId="{72DEA184-EB52-40D8-BB1C-5886E13BB104}" type="presParOf" srcId="{92A77D1A-274C-4BCE-9AF8-11B27A6A4CB3}" destId="{9EF97184-62A5-4B8E-94BD-D08143ABF609}" srcOrd="1" destOrd="0" presId="urn:microsoft.com/office/officeart/2008/layout/LinedList"/>
    <dgm:cxn modelId="{40012A0C-77A7-4B02-B307-FD20DAB43B04}" type="presParOf" srcId="{F73F470B-4AF9-4936-BFCC-4D114BD98381}" destId="{67500166-DB6A-4452-97AF-E438DACE9611}" srcOrd="6" destOrd="0" presId="urn:microsoft.com/office/officeart/2008/layout/LinedList"/>
    <dgm:cxn modelId="{71B7CBC1-3CF5-4933-BB65-CF409676AC4E}" type="presParOf" srcId="{F73F470B-4AF9-4936-BFCC-4D114BD98381}" destId="{215F6723-7320-4728-9B24-8CAD201E2C05}" srcOrd="7" destOrd="0" presId="urn:microsoft.com/office/officeart/2008/layout/LinedList"/>
    <dgm:cxn modelId="{9CA49883-8AC6-49E4-9818-4DB553029BAF}" type="presParOf" srcId="{215F6723-7320-4728-9B24-8CAD201E2C05}" destId="{24D6B16E-5DFD-48E7-83F4-0C3B19B1C5CC}" srcOrd="0" destOrd="0" presId="urn:microsoft.com/office/officeart/2008/layout/LinedList"/>
    <dgm:cxn modelId="{1AC01285-5394-44F6-8EE1-B26910CB0A43}" type="presParOf" srcId="{215F6723-7320-4728-9B24-8CAD201E2C05}" destId="{B2036CC8-9666-4092-9437-14383F2B4F84}" srcOrd="1" destOrd="0" presId="urn:microsoft.com/office/officeart/2008/layout/LinedList"/>
    <dgm:cxn modelId="{E4765E56-FF7A-4562-95D5-1006ED83C19B}" type="presParOf" srcId="{F73F470B-4AF9-4936-BFCC-4D114BD98381}" destId="{097AFC4A-3A94-4449-BCF5-1561EC0B2B34}" srcOrd="8" destOrd="0" presId="urn:microsoft.com/office/officeart/2008/layout/LinedList"/>
    <dgm:cxn modelId="{60105648-C94C-4E60-A310-BB43C24D379C}" type="presParOf" srcId="{F73F470B-4AF9-4936-BFCC-4D114BD98381}" destId="{90EF8146-E9DF-4313-8EAC-9C73BA65345D}" srcOrd="9" destOrd="0" presId="urn:microsoft.com/office/officeart/2008/layout/LinedList"/>
    <dgm:cxn modelId="{754F5732-B87E-4027-A137-A0722BE59F66}" type="presParOf" srcId="{90EF8146-E9DF-4313-8EAC-9C73BA65345D}" destId="{F4FDA6C6-A96B-418C-A211-141E8F238395}" srcOrd="0" destOrd="0" presId="urn:microsoft.com/office/officeart/2008/layout/LinedList"/>
    <dgm:cxn modelId="{BA500DC1-61CA-432D-B161-703E1E05EE8E}" type="presParOf" srcId="{90EF8146-E9DF-4313-8EAC-9C73BA65345D}" destId="{ECE475BF-C7FD-46C6-A78A-B70A33CFF02D}" srcOrd="1" destOrd="0" presId="urn:microsoft.com/office/officeart/2008/layout/LinedList"/>
    <dgm:cxn modelId="{BBCBDACA-D6A3-4552-8F19-D2F69A7E28E8}" type="presParOf" srcId="{F73F470B-4AF9-4936-BFCC-4D114BD98381}" destId="{9F13FBA9-C8EA-45F1-9D2C-03266405E337}" srcOrd="10" destOrd="0" presId="urn:microsoft.com/office/officeart/2008/layout/LinedList"/>
    <dgm:cxn modelId="{FF248580-CD35-4EB2-8431-96809332351D}" type="presParOf" srcId="{F73F470B-4AF9-4936-BFCC-4D114BD98381}" destId="{A2FDC3DE-FCDC-4BB1-8A79-021BECDAF045}" srcOrd="11" destOrd="0" presId="urn:microsoft.com/office/officeart/2008/layout/LinedList"/>
    <dgm:cxn modelId="{E0E7891E-7DA5-4242-81A1-20D5309517C3}" type="presParOf" srcId="{A2FDC3DE-FCDC-4BB1-8A79-021BECDAF045}" destId="{EA06A323-A52D-4000-A4F5-64FB502905D9}" srcOrd="0" destOrd="0" presId="urn:microsoft.com/office/officeart/2008/layout/LinedList"/>
    <dgm:cxn modelId="{4F09FA55-0B8A-434B-AA8A-87B0333AD0FE}" type="presParOf" srcId="{A2FDC3DE-FCDC-4BB1-8A79-021BECDAF045}" destId="{A20757A7-1537-4936-9CF3-36531099DBEA}" srcOrd="1" destOrd="0" presId="urn:microsoft.com/office/officeart/2008/layout/LinedList"/>
    <dgm:cxn modelId="{EFBAAB94-E396-4EF0-A407-AF0447840571}" type="presParOf" srcId="{F73F470B-4AF9-4936-BFCC-4D114BD98381}" destId="{B22B0CA0-11AE-4FC8-BF15-16761DB37C44}" srcOrd="12" destOrd="0" presId="urn:microsoft.com/office/officeart/2008/layout/LinedList"/>
    <dgm:cxn modelId="{1B865C54-4A41-4841-9D34-78D7C3A67F7B}" type="presParOf" srcId="{F73F470B-4AF9-4936-BFCC-4D114BD98381}" destId="{BBD25654-5121-4666-A5D6-4BF1864B9E46}" srcOrd="13" destOrd="0" presId="urn:microsoft.com/office/officeart/2008/layout/LinedList"/>
    <dgm:cxn modelId="{480B43D2-05D4-42F2-821D-747F1A622046}" type="presParOf" srcId="{BBD25654-5121-4666-A5D6-4BF1864B9E46}" destId="{6AA4A719-08A3-4236-B531-C420D9C488A9}" srcOrd="0" destOrd="0" presId="urn:microsoft.com/office/officeart/2008/layout/LinedList"/>
    <dgm:cxn modelId="{0D4038E5-F9B0-4CF0-9785-FD33A60DEA78}" type="presParOf" srcId="{BBD25654-5121-4666-A5D6-4BF1864B9E46}" destId="{091BD816-DC22-469C-B3EB-7075090BFB18}" srcOrd="1" destOrd="0" presId="urn:microsoft.com/office/officeart/2008/layout/LinedList"/>
    <dgm:cxn modelId="{57148A00-7504-4107-B11D-DE1C0DA7D2E9}" type="presParOf" srcId="{F73F470B-4AF9-4936-BFCC-4D114BD98381}" destId="{E0E097EA-C063-4FC0-85CF-64079FED90FE}" srcOrd="14" destOrd="0" presId="urn:microsoft.com/office/officeart/2008/layout/LinedList"/>
    <dgm:cxn modelId="{EC2CCB00-DB98-4B3A-957A-EDB1528BB534}" type="presParOf" srcId="{F73F470B-4AF9-4936-BFCC-4D114BD98381}" destId="{245A3395-6F5D-4075-BFC4-CD3A86D67A98}" srcOrd="15" destOrd="0" presId="urn:microsoft.com/office/officeart/2008/layout/LinedList"/>
    <dgm:cxn modelId="{D74C1611-5C47-438F-8FED-F823FAA10C89}" type="presParOf" srcId="{245A3395-6F5D-4075-BFC4-CD3A86D67A98}" destId="{5F7A3BF8-BE1E-4135-8BFC-C2F121B1FEDA}" srcOrd="0" destOrd="0" presId="urn:microsoft.com/office/officeart/2008/layout/LinedList"/>
    <dgm:cxn modelId="{6560CA5F-18BC-4147-9697-C205D47F0DEA}" type="presParOf" srcId="{245A3395-6F5D-4075-BFC4-CD3A86D67A98}" destId="{B5798C22-8409-4AF1-9144-99F6BEA9608F}" srcOrd="1" destOrd="0" presId="urn:microsoft.com/office/officeart/2008/layout/LinedList"/>
    <dgm:cxn modelId="{51355402-9DE2-4647-9183-1DB981C2D90A}" type="presParOf" srcId="{F73F470B-4AF9-4936-BFCC-4D114BD98381}" destId="{F5742BB5-EFD1-4078-B000-3AC94A578C48}" srcOrd="16" destOrd="0" presId="urn:microsoft.com/office/officeart/2008/layout/LinedList"/>
    <dgm:cxn modelId="{56B7133F-D4ED-4BEC-8E54-09047F0BF4C4}" type="presParOf" srcId="{F73F470B-4AF9-4936-BFCC-4D114BD98381}" destId="{F83CACAD-7C47-42F0-800C-F2A36F94E999}" srcOrd="17" destOrd="0" presId="urn:microsoft.com/office/officeart/2008/layout/LinedList"/>
    <dgm:cxn modelId="{842A8603-448D-44CA-ACD0-F00DE5E8490D}" type="presParOf" srcId="{F83CACAD-7C47-42F0-800C-F2A36F94E999}" destId="{69F3B657-9723-4C8C-B65E-5C6DDB02A894}" srcOrd="0" destOrd="0" presId="urn:microsoft.com/office/officeart/2008/layout/LinedList"/>
    <dgm:cxn modelId="{0456E154-E234-4234-80B4-4CC9F1434501}" type="presParOf" srcId="{F83CACAD-7C47-42F0-800C-F2A36F94E999}" destId="{BE97EE67-C283-47F7-8F0F-7F25A0BD7951}" srcOrd="1" destOrd="0" presId="urn:microsoft.com/office/officeart/2008/layout/LinedList"/>
    <dgm:cxn modelId="{E3E93E0B-C458-464D-BAEF-523E5AE014ED}" type="presParOf" srcId="{F73F470B-4AF9-4936-BFCC-4D114BD98381}" destId="{FD93F64E-1510-43F7-86EB-B2CFEC13DFE3}" srcOrd="18" destOrd="0" presId="urn:microsoft.com/office/officeart/2008/layout/LinedList"/>
    <dgm:cxn modelId="{8A25868F-50A6-4EFE-ADB8-114E9D62AC5E}" type="presParOf" srcId="{F73F470B-4AF9-4936-BFCC-4D114BD98381}" destId="{5C8EB006-96A3-4A4E-B426-F73D38A05281}" srcOrd="19" destOrd="0" presId="urn:microsoft.com/office/officeart/2008/layout/LinedList"/>
    <dgm:cxn modelId="{136DD219-F213-47AE-9CFB-E99A1D1E9D43}" type="presParOf" srcId="{5C8EB006-96A3-4A4E-B426-F73D38A05281}" destId="{33EFB4D2-B427-483F-92DF-649639559747}" srcOrd="0" destOrd="0" presId="urn:microsoft.com/office/officeart/2008/layout/LinedList"/>
    <dgm:cxn modelId="{5BD13802-03EC-4695-845F-1D355E286B6C}" type="presParOf" srcId="{5C8EB006-96A3-4A4E-B426-F73D38A05281}" destId="{628FAFA9-2E48-4F08-AF19-922C75C188D5}" srcOrd="1" destOrd="0" presId="urn:microsoft.com/office/officeart/2008/layout/LinedList"/>
    <dgm:cxn modelId="{10BB878C-5022-49CF-841E-72F31B9061AD}" type="presParOf" srcId="{F73F470B-4AF9-4936-BFCC-4D114BD98381}" destId="{50A44D25-0666-4E60-AF9F-CE12AFF6ABFD}" srcOrd="20" destOrd="0" presId="urn:microsoft.com/office/officeart/2008/layout/LinedList"/>
    <dgm:cxn modelId="{BCD46C32-2F98-47EF-93AD-4CFAD0ADF41D}" type="presParOf" srcId="{F73F470B-4AF9-4936-BFCC-4D114BD98381}" destId="{D6E6A3EE-7764-482A-AAB9-865FF7A370FC}" srcOrd="21" destOrd="0" presId="urn:microsoft.com/office/officeart/2008/layout/LinedList"/>
    <dgm:cxn modelId="{88232D96-D2CA-45F4-9B8F-66D62F6BA878}" type="presParOf" srcId="{D6E6A3EE-7764-482A-AAB9-865FF7A370FC}" destId="{E7001195-E1E9-4BE0-A936-40FBE9442A4D}" srcOrd="0" destOrd="0" presId="urn:microsoft.com/office/officeart/2008/layout/LinedList"/>
    <dgm:cxn modelId="{FC63E6DA-BED8-4D87-AC61-B37A27A23F23}" type="presParOf" srcId="{D6E6A3EE-7764-482A-AAB9-865FF7A370FC}" destId="{F769F0FD-F76C-42A4-8EC2-0A7D0B2C654F}" srcOrd="1" destOrd="0" presId="urn:microsoft.com/office/officeart/2008/layout/LinedList"/>
    <dgm:cxn modelId="{79EEF445-DC4F-4438-8A33-98BCCBF00479}" type="presParOf" srcId="{F73F470B-4AF9-4936-BFCC-4D114BD98381}" destId="{3DBE2D89-9F15-41D4-B531-4345D942F481}" srcOrd="22" destOrd="0" presId="urn:microsoft.com/office/officeart/2008/layout/LinedList"/>
    <dgm:cxn modelId="{0DAF69ED-3064-4E8D-874B-8B67B50C1F37}" type="presParOf" srcId="{F73F470B-4AF9-4936-BFCC-4D114BD98381}" destId="{4A1F5C33-6258-442C-A37A-DD17EE236FBB}" srcOrd="23" destOrd="0" presId="urn:microsoft.com/office/officeart/2008/layout/LinedList"/>
    <dgm:cxn modelId="{BB783D15-2827-40CD-8B09-DA2BECA51AF1}" type="presParOf" srcId="{4A1F5C33-6258-442C-A37A-DD17EE236FBB}" destId="{E1CC36D4-11E8-4D19-ABCE-3611775873A5}" srcOrd="0" destOrd="0" presId="urn:microsoft.com/office/officeart/2008/layout/LinedList"/>
    <dgm:cxn modelId="{6B45FF45-0280-4C11-AD7A-68E522150827}" type="presParOf" srcId="{4A1F5C33-6258-442C-A37A-DD17EE236FBB}" destId="{CBB55D26-97CA-427F-9977-148D837F3508}" srcOrd="1" destOrd="0" presId="urn:microsoft.com/office/officeart/2008/layout/LinedList"/>
    <dgm:cxn modelId="{3B479391-BCDF-4599-A3A8-3BDFAE61E876}" type="presParOf" srcId="{F73F470B-4AF9-4936-BFCC-4D114BD98381}" destId="{8F53A8E9-EC5E-4608-9CBC-3833F7B6EE0F}" srcOrd="24" destOrd="0" presId="urn:microsoft.com/office/officeart/2008/layout/LinedList"/>
    <dgm:cxn modelId="{F2FAAB8C-3094-4772-8686-F08AE500B03D}" type="presParOf" srcId="{F73F470B-4AF9-4936-BFCC-4D114BD98381}" destId="{FFA53E70-733F-45A2-9DA0-D7092054B1E9}" srcOrd="25" destOrd="0" presId="urn:microsoft.com/office/officeart/2008/layout/LinedList"/>
    <dgm:cxn modelId="{403A9150-F5DE-41FC-849E-8C6FD0D134AF}" type="presParOf" srcId="{FFA53E70-733F-45A2-9DA0-D7092054B1E9}" destId="{9DB425D5-AADA-455E-9E31-0306AE164003}" srcOrd="0" destOrd="0" presId="urn:microsoft.com/office/officeart/2008/layout/LinedList"/>
    <dgm:cxn modelId="{B3FBD689-8EC4-45CD-8873-213AD4475363}" type="presParOf" srcId="{FFA53E70-733F-45A2-9DA0-D7092054B1E9}" destId="{592CA14F-38E2-45DE-8CBA-9E8FF66314A5}" srcOrd="1" destOrd="0" presId="urn:microsoft.com/office/officeart/2008/layout/LinedList"/>
    <dgm:cxn modelId="{3B2853E8-BB9F-4E22-87B7-5BF74E332ACC}" type="presParOf" srcId="{F73F470B-4AF9-4936-BFCC-4D114BD98381}" destId="{5E0C3209-8467-401B-8C2B-6206D85340C4}" srcOrd="26" destOrd="0" presId="urn:microsoft.com/office/officeart/2008/layout/LinedList"/>
    <dgm:cxn modelId="{B740E22B-6032-4CDD-9E62-E1788CFD12FD}" type="presParOf" srcId="{F73F470B-4AF9-4936-BFCC-4D114BD98381}" destId="{69517D02-E174-4D76-B9C5-23FA3524B2CF}" srcOrd="27" destOrd="0" presId="urn:microsoft.com/office/officeart/2008/layout/LinedList"/>
    <dgm:cxn modelId="{FF4BE304-1F5D-4A40-8713-2ED44B1653BC}" type="presParOf" srcId="{69517D02-E174-4D76-B9C5-23FA3524B2CF}" destId="{CE329AF0-E943-49A2-ABFF-8EE742C9473A}" srcOrd="0" destOrd="0" presId="urn:microsoft.com/office/officeart/2008/layout/LinedList"/>
    <dgm:cxn modelId="{36BA8236-002B-4880-817B-026FA81D63F3}" type="presParOf" srcId="{69517D02-E174-4D76-B9C5-23FA3524B2CF}" destId="{70D20281-4FB7-4AF0-8217-D2515FF4D8C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86E33-49B3-4BF0-AF21-F37BFC8757EF}">
      <dsp:nvSpPr>
        <dsp:cNvPr id="0" name=""/>
        <dsp:cNvSpPr/>
      </dsp:nvSpPr>
      <dsp:spPr>
        <a:xfrm>
          <a:off x="219422" y="78837"/>
          <a:ext cx="1414690" cy="141469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3BC8B5-873A-4E36-92FB-BBAC23220945}">
      <dsp:nvSpPr>
        <dsp:cNvPr id="0" name=""/>
        <dsp:cNvSpPr/>
      </dsp:nvSpPr>
      <dsp:spPr>
        <a:xfrm>
          <a:off x="516507" y="375922"/>
          <a:ext cx="820520" cy="8205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B9AFFF-D31D-4C8B-B0F3-487DBB3F53B8}">
      <dsp:nvSpPr>
        <dsp:cNvPr id="0" name=""/>
        <dsp:cNvSpPr/>
      </dsp:nvSpPr>
      <dsp:spPr>
        <a:xfrm>
          <a:off x="1937260" y="78837"/>
          <a:ext cx="3334626" cy="1414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ES" sz="1100" kern="1200"/>
            <a:t>Pluviómetro manual: indicador simple de la lluvia caída. Consiste en un recipiente especial cilíndrico, por lo general de plástico, con una escala graduada en donde todas las marcas están a igual distancia entre sí. La altura del agua que llena la jarra es equivalente a la precipitación y se mide en mm.</a:t>
          </a:r>
          <a:endParaRPr lang="en-US" sz="1100" kern="1200"/>
        </a:p>
      </dsp:txBody>
      <dsp:txXfrm>
        <a:off x="1937260" y="78837"/>
        <a:ext cx="3334626" cy="1414690"/>
      </dsp:txXfrm>
    </dsp:sp>
    <dsp:sp modelId="{2F83DEEE-E79C-4115-A115-43DC8F3FB1C3}">
      <dsp:nvSpPr>
        <dsp:cNvPr id="0" name=""/>
        <dsp:cNvSpPr/>
      </dsp:nvSpPr>
      <dsp:spPr>
        <a:xfrm>
          <a:off x="5852920" y="78837"/>
          <a:ext cx="1414690" cy="141469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F3E54E-D212-431E-8180-42F31C8AB9D5}">
      <dsp:nvSpPr>
        <dsp:cNvPr id="0" name=""/>
        <dsp:cNvSpPr/>
      </dsp:nvSpPr>
      <dsp:spPr>
        <a:xfrm>
          <a:off x="6150005" y="375922"/>
          <a:ext cx="820520" cy="82052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15945C-AB57-45C1-ACA7-2ED9D815C4FF}">
      <dsp:nvSpPr>
        <dsp:cNvPr id="0" name=""/>
        <dsp:cNvSpPr/>
      </dsp:nvSpPr>
      <dsp:spPr>
        <a:xfrm>
          <a:off x="7279679" y="78837"/>
          <a:ext cx="3916786" cy="1414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ES" sz="1100" kern="1200"/>
            <a:t>Pluviómetros totalizadores: se componen de un embudo o triángulo invertido, que mejora la precisión y recoge el agua en un recipiente graduado. A diferencia del anterior, cuanto más hacia abajo están, las marcas de los milímetros se van separando entre sí cada vez más, lo cual compensa el estrechamiento del recipiente. El mismo tiene esa forma para dar más precisión en lluvias de poco volumen y facilitar su lectura.</a:t>
          </a:r>
          <a:endParaRPr lang="en-US" sz="1100" kern="1200"/>
        </a:p>
      </dsp:txBody>
      <dsp:txXfrm>
        <a:off x="7279679" y="78837"/>
        <a:ext cx="3916786" cy="1414690"/>
      </dsp:txXfrm>
    </dsp:sp>
    <dsp:sp modelId="{8B7EAAC2-BB41-469B-9A31-65E3192565E4}">
      <dsp:nvSpPr>
        <dsp:cNvPr id="0" name=""/>
        <dsp:cNvSpPr/>
      </dsp:nvSpPr>
      <dsp:spPr>
        <a:xfrm>
          <a:off x="219422" y="2105334"/>
          <a:ext cx="1414690" cy="141469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3B8CC5-87E2-472E-A897-4B77CDDCE0BC}">
      <dsp:nvSpPr>
        <dsp:cNvPr id="0" name=""/>
        <dsp:cNvSpPr/>
      </dsp:nvSpPr>
      <dsp:spPr>
        <a:xfrm>
          <a:off x="516507" y="2402419"/>
          <a:ext cx="820520" cy="8205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5FD65-DD4A-4C34-82A3-4D96386AE5E2}">
      <dsp:nvSpPr>
        <dsp:cNvPr id="0" name=""/>
        <dsp:cNvSpPr/>
      </dsp:nvSpPr>
      <dsp:spPr>
        <a:xfrm>
          <a:off x="1937260" y="2105334"/>
          <a:ext cx="3334626" cy="1414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ES" sz="1100" kern="1200"/>
            <a:t>Pluviógrafo de sifón: consta de un tambor giratorio que rota con velocidad constante. Este tambor arrastra un papel graduado; en la abscisa se tiene el tiempo y en la ordenada la altura de la precipitación pluvial, que se registra por una pluma que se mueve verticalmente, accionada por un flotador, marcando en el papel la altura de la lluvia.</a:t>
          </a:r>
          <a:endParaRPr lang="en-US" sz="1100" kern="1200"/>
        </a:p>
      </dsp:txBody>
      <dsp:txXfrm>
        <a:off x="1937260" y="2105334"/>
        <a:ext cx="3334626" cy="1414690"/>
      </dsp:txXfrm>
    </dsp:sp>
    <dsp:sp modelId="{B068337D-83DF-4AC7-9685-657D85837720}">
      <dsp:nvSpPr>
        <dsp:cNvPr id="0" name=""/>
        <dsp:cNvSpPr/>
      </dsp:nvSpPr>
      <dsp:spPr>
        <a:xfrm>
          <a:off x="5852920" y="2105334"/>
          <a:ext cx="1414690" cy="141469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2C1D4-265B-4880-B5B2-ABA6C2F06B90}">
      <dsp:nvSpPr>
        <dsp:cNvPr id="0" name=""/>
        <dsp:cNvSpPr/>
      </dsp:nvSpPr>
      <dsp:spPr>
        <a:xfrm>
          <a:off x="6150005" y="2402419"/>
          <a:ext cx="820520" cy="82052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2159BC-6458-4ED7-8519-A5B9039066FF}">
      <dsp:nvSpPr>
        <dsp:cNvPr id="0" name=""/>
        <dsp:cNvSpPr/>
      </dsp:nvSpPr>
      <dsp:spPr>
        <a:xfrm>
          <a:off x="7570759" y="2105334"/>
          <a:ext cx="3334626" cy="1414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ES" sz="1100" kern="1200"/>
            <a:t>Pluviógrafo de doble cubeta basculante: el embudo conduce el agua colectada a una pequeña cubeta triangular doble, de metal o plástico, con una bisagra en su punto medio. Es un sistema cuyo equilibrio varía en función de la cantidad de agua en las cubetas. La inversión se produce generalmente a 0,2 mm de precipitación, así que cada vez que caen 0,2 mm de lluvia la báscula oscila, vaciando la cubeta llena, mientras comienza a llenarse la otra.</a:t>
          </a:r>
          <a:endParaRPr lang="en-US" sz="1100" kern="1200"/>
        </a:p>
      </dsp:txBody>
      <dsp:txXfrm>
        <a:off x="7570759" y="2105334"/>
        <a:ext cx="3334626" cy="1414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480E1-8385-40BF-B8D8-8A70D0F59838}">
      <dsp:nvSpPr>
        <dsp:cNvPr id="0" name=""/>
        <dsp:cNvSpPr/>
      </dsp:nvSpPr>
      <dsp:spPr>
        <a:xfrm>
          <a:off x="0" y="0"/>
          <a:ext cx="8339593" cy="647795"/>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S" sz="2900" kern="1200"/>
            <a:t>Débiles	≤ 2</a:t>
          </a:r>
          <a:endParaRPr lang="en-US" sz="2900" kern="1200"/>
        </a:p>
      </dsp:txBody>
      <dsp:txXfrm>
        <a:off x="18973" y="18973"/>
        <a:ext cx="7564780" cy="609849"/>
      </dsp:txXfrm>
    </dsp:sp>
    <dsp:sp modelId="{61E3D59D-0447-4379-81FB-A183F264FCB1}">
      <dsp:nvSpPr>
        <dsp:cNvPr id="0" name=""/>
        <dsp:cNvSpPr/>
      </dsp:nvSpPr>
      <dsp:spPr>
        <a:xfrm>
          <a:off x="622761" y="737766"/>
          <a:ext cx="8339593" cy="647795"/>
        </a:xfrm>
        <a:prstGeom prst="roundRect">
          <a:avLst>
            <a:gd name="adj" fmla="val 10000"/>
          </a:avLst>
        </a:prstGeom>
        <a:gradFill rotWithShape="0">
          <a:gsLst>
            <a:gs pos="0">
              <a:schemeClr val="accent2">
                <a:hueOff val="-1155023"/>
                <a:satOff val="-401"/>
                <a:lumOff val="147"/>
                <a:alphaOff val="0"/>
                <a:tint val="94000"/>
                <a:satMod val="103000"/>
                <a:lumMod val="102000"/>
              </a:schemeClr>
            </a:gs>
            <a:gs pos="50000">
              <a:schemeClr val="accent2">
                <a:hueOff val="-1155023"/>
                <a:satOff val="-401"/>
                <a:lumOff val="147"/>
                <a:alphaOff val="0"/>
                <a:shade val="100000"/>
                <a:satMod val="110000"/>
                <a:lumMod val="100000"/>
              </a:schemeClr>
            </a:gs>
            <a:gs pos="100000">
              <a:schemeClr val="accent2">
                <a:hueOff val="-1155023"/>
                <a:satOff val="-401"/>
                <a:lumOff val="147"/>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S" sz="2900" kern="1200"/>
            <a:t>Moderadas	&gt; 2 y ≤ 15</a:t>
          </a:r>
          <a:endParaRPr lang="en-US" sz="2900" kern="1200"/>
        </a:p>
      </dsp:txBody>
      <dsp:txXfrm>
        <a:off x="641734" y="756739"/>
        <a:ext cx="7257818" cy="609849"/>
      </dsp:txXfrm>
    </dsp:sp>
    <dsp:sp modelId="{43B3F76E-BE9C-407A-9369-B9332AA1A018}">
      <dsp:nvSpPr>
        <dsp:cNvPr id="0" name=""/>
        <dsp:cNvSpPr/>
      </dsp:nvSpPr>
      <dsp:spPr>
        <a:xfrm>
          <a:off x="1245523" y="1475533"/>
          <a:ext cx="8339593" cy="647795"/>
        </a:xfrm>
        <a:prstGeom prst="roundRect">
          <a:avLst>
            <a:gd name="adj" fmla="val 10000"/>
          </a:avLst>
        </a:prstGeom>
        <a:gradFill rotWithShape="0">
          <a:gsLst>
            <a:gs pos="0">
              <a:schemeClr val="accent2">
                <a:hueOff val="-2310045"/>
                <a:satOff val="-802"/>
                <a:lumOff val="294"/>
                <a:alphaOff val="0"/>
                <a:tint val="94000"/>
                <a:satMod val="103000"/>
                <a:lumMod val="102000"/>
              </a:schemeClr>
            </a:gs>
            <a:gs pos="50000">
              <a:schemeClr val="accent2">
                <a:hueOff val="-2310045"/>
                <a:satOff val="-802"/>
                <a:lumOff val="294"/>
                <a:alphaOff val="0"/>
                <a:shade val="100000"/>
                <a:satMod val="110000"/>
                <a:lumMod val="100000"/>
              </a:schemeClr>
            </a:gs>
            <a:gs pos="100000">
              <a:schemeClr val="accent2">
                <a:hueOff val="-2310045"/>
                <a:satOff val="-802"/>
                <a:lumOff val="29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S" sz="2900" kern="1200"/>
            <a:t>Fuertes	&gt;15 y ≤ 30</a:t>
          </a:r>
          <a:endParaRPr lang="en-US" sz="2900" kern="1200"/>
        </a:p>
      </dsp:txBody>
      <dsp:txXfrm>
        <a:off x="1264496" y="1494506"/>
        <a:ext cx="7257818" cy="609849"/>
      </dsp:txXfrm>
    </dsp:sp>
    <dsp:sp modelId="{BC472E95-D68E-4576-B48E-064231BACA96}">
      <dsp:nvSpPr>
        <dsp:cNvPr id="0" name=""/>
        <dsp:cNvSpPr/>
      </dsp:nvSpPr>
      <dsp:spPr>
        <a:xfrm>
          <a:off x="1868285" y="2213300"/>
          <a:ext cx="8339593" cy="647795"/>
        </a:xfrm>
        <a:prstGeom prst="roundRect">
          <a:avLst>
            <a:gd name="adj" fmla="val 10000"/>
          </a:avLst>
        </a:prstGeom>
        <a:gradFill rotWithShape="0">
          <a:gsLst>
            <a:gs pos="0">
              <a:schemeClr val="accent2">
                <a:hueOff val="-3465068"/>
                <a:satOff val="-1202"/>
                <a:lumOff val="441"/>
                <a:alphaOff val="0"/>
                <a:tint val="94000"/>
                <a:satMod val="103000"/>
                <a:lumMod val="102000"/>
              </a:schemeClr>
            </a:gs>
            <a:gs pos="50000">
              <a:schemeClr val="accent2">
                <a:hueOff val="-3465068"/>
                <a:satOff val="-1202"/>
                <a:lumOff val="441"/>
                <a:alphaOff val="0"/>
                <a:shade val="100000"/>
                <a:satMod val="110000"/>
                <a:lumMod val="100000"/>
              </a:schemeClr>
            </a:gs>
            <a:gs pos="100000">
              <a:schemeClr val="accent2">
                <a:hueOff val="-3465068"/>
                <a:satOff val="-1202"/>
                <a:lumOff val="441"/>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S" sz="2900" kern="1200"/>
            <a:t>Muy fuertes	&gt;30 y ≤ 60</a:t>
          </a:r>
          <a:endParaRPr lang="en-US" sz="2900" kern="1200"/>
        </a:p>
      </dsp:txBody>
      <dsp:txXfrm>
        <a:off x="1887258" y="2232273"/>
        <a:ext cx="7257818" cy="609849"/>
      </dsp:txXfrm>
    </dsp:sp>
    <dsp:sp modelId="{30899F84-7518-4F66-90F7-2ED5E11F4B03}">
      <dsp:nvSpPr>
        <dsp:cNvPr id="0" name=""/>
        <dsp:cNvSpPr/>
      </dsp:nvSpPr>
      <dsp:spPr>
        <a:xfrm>
          <a:off x="2491047" y="2951067"/>
          <a:ext cx="8339593" cy="647795"/>
        </a:xfrm>
        <a:prstGeom prst="roundRect">
          <a:avLst>
            <a:gd name="adj" fmla="val 10000"/>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S" sz="2900" kern="1200"/>
            <a:t>Torrenciales	&gt;60</a:t>
          </a:r>
          <a:endParaRPr lang="en-US" sz="2900" kern="1200"/>
        </a:p>
      </dsp:txBody>
      <dsp:txXfrm>
        <a:off x="2510020" y="2970040"/>
        <a:ext cx="7257818" cy="609849"/>
      </dsp:txXfrm>
    </dsp:sp>
    <dsp:sp modelId="{8D94223D-2F0F-4149-B38F-75C299B0B81D}">
      <dsp:nvSpPr>
        <dsp:cNvPr id="0" name=""/>
        <dsp:cNvSpPr/>
      </dsp:nvSpPr>
      <dsp:spPr>
        <a:xfrm>
          <a:off x="7918526" y="473250"/>
          <a:ext cx="421066" cy="421066"/>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013266" y="473250"/>
        <a:ext cx="231586" cy="316852"/>
      </dsp:txXfrm>
    </dsp:sp>
    <dsp:sp modelId="{A2EDAF2B-2F30-4488-A0CF-6C31BFD16916}">
      <dsp:nvSpPr>
        <dsp:cNvPr id="0" name=""/>
        <dsp:cNvSpPr/>
      </dsp:nvSpPr>
      <dsp:spPr>
        <a:xfrm>
          <a:off x="8541288" y="1211017"/>
          <a:ext cx="421066" cy="421066"/>
        </a:xfrm>
        <a:prstGeom prst="downArrow">
          <a:avLst>
            <a:gd name="adj1" fmla="val 55000"/>
            <a:gd name="adj2" fmla="val 45000"/>
          </a:avLst>
        </a:prstGeom>
        <a:solidFill>
          <a:schemeClr val="accent2">
            <a:tint val="40000"/>
            <a:alpha val="90000"/>
            <a:hueOff val="-1533205"/>
            <a:satOff val="-480"/>
            <a:lumOff val="16"/>
            <a:alphaOff val="0"/>
          </a:schemeClr>
        </a:solidFill>
        <a:ln w="9525" cap="flat" cmpd="sng" algn="ctr">
          <a:solidFill>
            <a:schemeClr val="accent2">
              <a:tint val="40000"/>
              <a:alpha val="90000"/>
              <a:hueOff val="-1533205"/>
              <a:satOff val="-480"/>
              <a:lumOff val="16"/>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636028" y="1211017"/>
        <a:ext cx="231586" cy="316852"/>
      </dsp:txXfrm>
    </dsp:sp>
    <dsp:sp modelId="{DF90D467-480C-495C-B645-FC303BEAD4D2}">
      <dsp:nvSpPr>
        <dsp:cNvPr id="0" name=""/>
        <dsp:cNvSpPr/>
      </dsp:nvSpPr>
      <dsp:spPr>
        <a:xfrm>
          <a:off x="9164050" y="1937987"/>
          <a:ext cx="421066" cy="421066"/>
        </a:xfrm>
        <a:prstGeom prst="downArrow">
          <a:avLst>
            <a:gd name="adj1" fmla="val 55000"/>
            <a:gd name="adj2" fmla="val 45000"/>
          </a:avLst>
        </a:prstGeom>
        <a:solidFill>
          <a:schemeClr val="accent2">
            <a:tint val="40000"/>
            <a:alpha val="90000"/>
            <a:hueOff val="-3066411"/>
            <a:satOff val="-959"/>
            <a:lumOff val="33"/>
            <a:alphaOff val="0"/>
          </a:schemeClr>
        </a:solidFill>
        <a:ln w="9525" cap="flat" cmpd="sng" algn="ctr">
          <a:solidFill>
            <a:schemeClr val="accent2">
              <a:tint val="40000"/>
              <a:alpha val="90000"/>
              <a:hueOff val="-3066411"/>
              <a:satOff val="-959"/>
              <a:lumOff val="33"/>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258790" y="1937987"/>
        <a:ext cx="231586" cy="316852"/>
      </dsp:txXfrm>
    </dsp:sp>
    <dsp:sp modelId="{66B38194-0295-4CB3-AB31-4475DE89518D}">
      <dsp:nvSpPr>
        <dsp:cNvPr id="0" name=""/>
        <dsp:cNvSpPr/>
      </dsp:nvSpPr>
      <dsp:spPr>
        <a:xfrm>
          <a:off x="9786812" y="2682952"/>
          <a:ext cx="421066" cy="421066"/>
        </a:xfrm>
        <a:prstGeom prst="downArrow">
          <a:avLst>
            <a:gd name="adj1" fmla="val 55000"/>
            <a:gd name="adj2" fmla="val 45000"/>
          </a:avLst>
        </a:prstGeom>
        <a:solidFill>
          <a:schemeClr val="accent2">
            <a:tint val="40000"/>
            <a:alpha val="90000"/>
            <a:hueOff val="-4599616"/>
            <a:satOff val="-1439"/>
            <a:lumOff val="49"/>
            <a:alphaOff val="0"/>
          </a:schemeClr>
        </a:solidFill>
        <a:ln w="9525" cap="flat" cmpd="sng" algn="ctr">
          <a:solidFill>
            <a:schemeClr val="accent2">
              <a:tint val="40000"/>
              <a:alpha val="90000"/>
              <a:hueOff val="-4599616"/>
              <a:satOff val="-1439"/>
              <a:lumOff val="49"/>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881552" y="2682952"/>
        <a:ext cx="231586" cy="316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D51E2-63D0-42EF-9A63-E196A0210834}">
      <dsp:nvSpPr>
        <dsp:cNvPr id="0" name=""/>
        <dsp:cNvSpPr/>
      </dsp:nvSpPr>
      <dsp:spPr>
        <a:xfrm>
          <a:off x="0" y="680"/>
          <a:ext cx="6261100" cy="0"/>
        </a:xfrm>
        <a:prstGeom prst="lin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AD337EB-3685-4DD6-9568-6BDC481A1A5E}">
      <dsp:nvSpPr>
        <dsp:cNvPr id="0" name=""/>
        <dsp:cNvSpPr/>
      </dsp:nvSpPr>
      <dsp:spPr>
        <a:xfrm>
          <a:off x="0" y="680"/>
          <a:ext cx="6261100" cy="39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a:t>Precipitación (mm)</a:t>
          </a:r>
          <a:endParaRPr lang="en-US" sz="1900" kern="1200"/>
        </a:p>
      </dsp:txBody>
      <dsp:txXfrm>
        <a:off x="0" y="680"/>
        <a:ext cx="6261100" cy="398365"/>
      </dsp:txXfrm>
    </dsp:sp>
    <dsp:sp modelId="{279FEF4A-8892-4D9F-90F0-F70CCA8644F4}">
      <dsp:nvSpPr>
        <dsp:cNvPr id="0" name=""/>
        <dsp:cNvSpPr/>
      </dsp:nvSpPr>
      <dsp:spPr>
        <a:xfrm>
          <a:off x="0" y="399046"/>
          <a:ext cx="6261100" cy="0"/>
        </a:xfrm>
        <a:prstGeom prst="lin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A973EE0-3399-4F1D-93FF-86485A789FD2}">
      <dsp:nvSpPr>
        <dsp:cNvPr id="0" name=""/>
        <dsp:cNvSpPr/>
      </dsp:nvSpPr>
      <dsp:spPr>
        <a:xfrm>
          <a:off x="0" y="399046"/>
          <a:ext cx="6261100" cy="39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a:t>Meses	</a:t>
          </a:r>
          <a:endParaRPr lang="en-US" sz="1900" kern="1200"/>
        </a:p>
      </dsp:txBody>
      <dsp:txXfrm>
        <a:off x="0" y="399046"/>
        <a:ext cx="6261100" cy="398365"/>
      </dsp:txXfrm>
    </dsp:sp>
    <dsp:sp modelId="{3E1DA167-5969-4B6E-884F-C40551AF7C1C}">
      <dsp:nvSpPr>
        <dsp:cNvPr id="0" name=""/>
        <dsp:cNvSpPr/>
      </dsp:nvSpPr>
      <dsp:spPr>
        <a:xfrm>
          <a:off x="0" y="797411"/>
          <a:ext cx="6261100" cy="0"/>
        </a:xfrm>
        <a:prstGeom prst="lin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E384B2E-FE8D-4E6D-AC78-E1FACD459A5F}">
      <dsp:nvSpPr>
        <dsp:cNvPr id="0" name=""/>
        <dsp:cNvSpPr/>
      </dsp:nvSpPr>
      <dsp:spPr>
        <a:xfrm>
          <a:off x="0" y="797411"/>
          <a:ext cx="6261100" cy="39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a:t>Enero	8.4</a:t>
          </a:r>
          <a:endParaRPr lang="en-US" sz="1900" kern="1200"/>
        </a:p>
      </dsp:txBody>
      <dsp:txXfrm>
        <a:off x="0" y="797411"/>
        <a:ext cx="6261100" cy="398365"/>
      </dsp:txXfrm>
    </dsp:sp>
    <dsp:sp modelId="{67500166-DB6A-4452-97AF-E438DACE9611}">
      <dsp:nvSpPr>
        <dsp:cNvPr id="0" name=""/>
        <dsp:cNvSpPr/>
      </dsp:nvSpPr>
      <dsp:spPr>
        <a:xfrm>
          <a:off x="0" y="1195776"/>
          <a:ext cx="6261100" cy="0"/>
        </a:xfrm>
        <a:prstGeom prst="line">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4D6B16E-5DFD-48E7-83F4-0C3B19B1C5CC}">
      <dsp:nvSpPr>
        <dsp:cNvPr id="0" name=""/>
        <dsp:cNvSpPr/>
      </dsp:nvSpPr>
      <dsp:spPr>
        <a:xfrm>
          <a:off x="0" y="1195776"/>
          <a:ext cx="6261100" cy="39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a:t>Febrero	1.1</a:t>
          </a:r>
          <a:endParaRPr lang="en-US" sz="1900" kern="1200"/>
        </a:p>
      </dsp:txBody>
      <dsp:txXfrm>
        <a:off x="0" y="1195776"/>
        <a:ext cx="6261100" cy="398365"/>
      </dsp:txXfrm>
    </dsp:sp>
    <dsp:sp modelId="{097AFC4A-3A94-4449-BCF5-1561EC0B2B34}">
      <dsp:nvSpPr>
        <dsp:cNvPr id="0" name=""/>
        <dsp:cNvSpPr/>
      </dsp:nvSpPr>
      <dsp:spPr>
        <a:xfrm>
          <a:off x="0" y="1594141"/>
          <a:ext cx="626110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4FDA6C6-A96B-418C-A211-141E8F238395}">
      <dsp:nvSpPr>
        <dsp:cNvPr id="0" name=""/>
        <dsp:cNvSpPr/>
      </dsp:nvSpPr>
      <dsp:spPr>
        <a:xfrm>
          <a:off x="0" y="1594141"/>
          <a:ext cx="6261100" cy="39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a:t>Marzo	0.1</a:t>
          </a:r>
          <a:endParaRPr lang="en-US" sz="1900" kern="1200"/>
        </a:p>
      </dsp:txBody>
      <dsp:txXfrm>
        <a:off x="0" y="1594141"/>
        <a:ext cx="6261100" cy="398365"/>
      </dsp:txXfrm>
    </dsp:sp>
    <dsp:sp modelId="{9F13FBA9-C8EA-45F1-9D2C-03266405E337}">
      <dsp:nvSpPr>
        <dsp:cNvPr id="0" name=""/>
        <dsp:cNvSpPr/>
      </dsp:nvSpPr>
      <dsp:spPr>
        <a:xfrm>
          <a:off x="0" y="1992507"/>
          <a:ext cx="6261100" cy="0"/>
        </a:xfrm>
        <a:prstGeom prst="lin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A06A323-A52D-4000-A4F5-64FB502905D9}">
      <dsp:nvSpPr>
        <dsp:cNvPr id="0" name=""/>
        <dsp:cNvSpPr/>
      </dsp:nvSpPr>
      <dsp:spPr>
        <a:xfrm>
          <a:off x="0" y="1992507"/>
          <a:ext cx="6261100" cy="39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a:t>Abril	0.1</a:t>
          </a:r>
          <a:endParaRPr lang="en-US" sz="1900" kern="1200"/>
        </a:p>
      </dsp:txBody>
      <dsp:txXfrm>
        <a:off x="0" y="1992507"/>
        <a:ext cx="6261100" cy="398365"/>
      </dsp:txXfrm>
    </dsp:sp>
    <dsp:sp modelId="{B22B0CA0-11AE-4FC8-BF15-16761DB37C44}">
      <dsp:nvSpPr>
        <dsp:cNvPr id="0" name=""/>
        <dsp:cNvSpPr/>
      </dsp:nvSpPr>
      <dsp:spPr>
        <a:xfrm>
          <a:off x="0" y="2390872"/>
          <a:ext cx="6261100" cy="0"/>
        </a:xfrm>
        <a:prstGeom prst="lin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AA4A719-08A3-4236-B531-C420D9C488A9}">
      <dsp:nvSpPr>
        <dsp:cNvPr id="0" name=""/>
        <dsp:cNvSpPr/>
      </dsp:nvSpPr>
      <dsp:spPr>
        <a:xfrm>
          <a:off x="0" y="2390872"/>
          <a:ext cx="6261100" cy="39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a:t>Mayo	6.0</a:t>
          </a:r>
          <a:endParaRPr lang="en-US" sz="1900" kern="1200"/>
        </a:p>
      </dsp:txBody>
      <dsp:txXfrm>
        <a:off x="0" y="2390872"/>
        <a:ext cx="6261100" cy="398365"/>
      </dsp:txXfrm>
    </dsp:sp>
    <dsp:sp modelId="{E0E097EA-C063-4FC0-85CF-64079FED90FE}">
      <dsp:nvSpPr>
        <dsp:cNvPr id="0" name=""/>
        <dsp:cNvSpPr/>
      </dsp:nvSpPr>
      <dsp:spPr>
        <a:xfrm>
          <a:off x="0" y="2789237"/>
          <a:ext cx="6261100" cy="0"/>
        </a:xfrm>
        <a:prstGeom prst="lin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7A3BF8-BE1E-4135-8BFC-C2F121B1FEDA}">
      <dsp:nvSpPr>
        <dsp:cNvPr id="0" name=""/>
        <dsp:cNvSpPr/>
      </dsp:nvSpPr>
      <dsp:spPr>
        <a:xfrm>
          <a:off x="0" y="2789237"/>
          <a:ext cx="6261100" cy="39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a:t>Junio	96.3</a:t>
          </a:r>
          <a:endParaRPr lang="en-US" sz="1900" kern="1200"/>
        </a:p>
      </dsp:txBody>
      <dsp:txXfrm>
        <a:off x="0" y="2789237"/>
        <a:ext cx="6261100" cy="398365"/>
      </dsp:txXfrm>
    </dsp:sp>
    <dsp:sp modelId="{F5742BB5-EFD1-4078-B000-3AC94A578C48}">
      <dsp:nvSpPr>
        <dsp:cNvPr id="0" name=""/>
        <dsp:cNvSpPr/>
      </dsp:nvSpPr>
      <dsp:spPr>
        <a:xfrm>
          <a:off x="0" y="3187602"/>
          <a:ext cx="6261100" cy="0"/>
        </a:xfrm>
        <a:prstGeom prst="line">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9F3B657-9723-4C8C-B65E-5C6DDB02A894}">
      <dsp:nvSpPr>
        <dsp:cNvPr id="0" name=""/>
        <dsp:cNvSpPr/>
      </dsp:nvSpPr>
      <dsp:spPr>
        <a:xfrm>
          <a:off x="0" y="3187602"/>
          <a:ext cx="6261100" cy="39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a:t>Julio	217.7</a:t>
          </a:r>
          <a:endParaRPr lang="en-US" sz="1900" kern="1200"/>
        </a:p>
      </dsp:txBody>
      <dsp:txXfrm>
        <a:off x="0" y="3187602"/>
        <a:ext cx="6261100" cy="398365"/>
      </dsp:txXfrm>
    </dsp:sp>
    <dsp:sp modelId="{FD93F64E-1510-43F7-86EB-B2CFEC13DFE3}">
      <dsp:nvSpPr>
        <dsp:cNvPr id="0" name=""/>
        <dsp:cNvSpPr/>
      </dsp:nvSpPr>
      <dsp:spPr>
        <a:xfrm>
          <a:off x="0" y="3585967"/>
          <a:ext cx="626110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3EFB4D2-B427-483F-92DF-649639559747}">
      <dsp:nvSpPr>
        <dsp:cNvPr id="0" name=""/>
        <dsp:cNvSpPr/>
      </dsp:nvSpPr>
      <dsp:spPr>
        <a:xfrm>
          <a:off x="0" y="3585967"/>
          <a:ext cx="6261100" cy="39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a:t>Agosto	171.7</a:t>
          </a:r>
          <a:endParaRPr lang="en-US" sz="1900" kern="1200"/>
        </a:p>
      </dsp:txBody>
      <dsp:txXfrm>
        <a:off x="0" y="3585967"/>
        <a:ext cx="6261100" cy="398365"/>
      </dsp:txXfrm>
    </dsp:sp>
    <dsp:sp modelId="{50A44D25-0666-4E60-AF9F-CE12AFF6ABFD}">
      <dsp:nvSpPr>
        <dsp:cNvPr id="0" name=""/>
        <dsp:cNvSpPr/>
      </dsp:nvSpPr>
      <dsp:spPr>
        <a:xfrm>
          <a:off x="0" y="3984333"/>
          <a:ext cx="6261100" cy="0"/>
        </a:xfrm>
        <a:prstGeom prst="lin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7001195-E1E9-4BE0-A936-40FBE9442A4D}">
      <dsp:nvSpPr>
        <dsp:cNvPr id="0" name=""/>
        <dsp:cNvSpPr/>
      </dsp:nvSpPr>
      <dsp:spPr>
        <a:xfrm>
          <a:off x="0" y="3984333"/>
          <a:ext cx="6261100" cy="39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a:t>Septiembre	239.8</a:t>
          </a:r>
          <a:endParaRPr lang="en-US" sz="1900" kern="1200"/>
        </a:p>
      </dsp:txBody>
      <dsp:txXfrm>
        <a:off x="0" y="3984333"/>
        <a:ext cx="6261100" cy="398365"/>
      </dsp:txXfrm>
    </dsp:sp>
    <dsp:sp modelId="{3DBE2D89-9F15-41D4-B531-4345D942F481}">
      <dsp:nvSpPr>
        <dsp:cNvPr id="0" name=""/>
        <dsp:cNvSpPr/>
      </dsp:nvSpPr>
      <dsp:spPr>
        <a:xfrm>
          <a:off x="0" y="4382698"/>
          <a:ext cx="6261100" cy="0"/>
        </a:xfrm>
        <a:prstGeom prst="lin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1CC36D4-11E8-4D19-ABCE-3611775873A5}">
      <dsp:nvSpPr>
        <dsp:cNvPr id="0" name=""/>
        <dsp:cNvSpPr/>
      </dsp:nvSpPr>
      <dsp:spPr>
        <a:xfrm>
          <a:off x="0" y="4382698"/>
          <a:ext cx="6261100" cy="39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a:t>Octubre	128.6</a:t>
          </a:r>
          <a:endParaRPr lang="en-US" sz="1900" kern="1200"/>
        </a:p>
      </dsp:txBody>
      <dsp:txXfrm>
        <a:off x="0" y="4382698"/>
        <a:ext cx="6261100" cy="398365"/>
      </dsp:txXfrm>
    </dsp:sp>
    <dsp:sp modelId="{8F53A8E9-EC5E-4608-9CBC-3833F7B6EE0F}">
      <dsp:nvSpPr>
        <dsp:cNvPr id="0" name=""/>
        <dsp:cNvSpPr/>
      </dsp:nvSpPr>
      <dsp:spPr>
        <a:xfrm>
          <a:off x="0" y="4781063"/>
          <a:ext cx="6261100" cy="0"/>
        </a:xfrm>
        <a:prstGeom prst="lin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DB425D5-AADA-455E-9E31-0306AE164003}">
      <dsp:nvSpPr>
        <dsp:cNvPr id="0" name=""/>
        <dsp:cNvSpPr/>
      </dsp:nvSpPr>
      <dsp:spPr>
        <a:xfrm>
          <a:off x="0" y="4781063"/>
          <a:ext cx="6261100" cy="39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a:t>Noviembre	50.5</a:t>
          </a:r>
          <a:endParaRPr lang="en-US" sz="1900" kern="1200"/>
        </a:p>
      </dsp:txBody>
      <dsp:txXfrm>
        <a:off x="0" y="4781063"/>
        <a:ext cx="6261100" cy="398365"/>
      </dsp:txXfrm>
    </dsp:sp>
    <dsp:sp modelId="{5E0C3209-8467-401B-8C2B-6206D85340C4}">
      <dsp:nvSpPr>
        <dsp:cNvPr id="0" name=""/>
        <dsp:cNvSpPr/>
      </dsp:nvSpPr>
      <dsp:spPr>
        <a:xfrm>
          <a:off x="0" y="5179428"/>
          <a:ext cx="6261100" cy="0"/>
        </a:xfrm>
        <a:prstGeom prst="line">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E329AF0-E943-49A2-ABFF-8EE742C9473A}">
      <dsp:nvSpPr>
        <dsp:cNvPr id="0" name=""/>
        <dsp:cNvSpPr/>
      </dsp:nvSpPr>
      <dsp:spPr>
        <a:xfrm>
          <a:off x="0" y="5179428"/>
          <a:ext cx="6261100" cy="39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a:t>Diciembre	6.1</a:t>
          </a:r>
          <a:endParaRPr lang="en-US" sz="1900" kern="1200"/>
        </a:p>
      </dsp:txBody>
      <dsp:txXfrm>
        <a:off x="0" y="5179428"/>
        <a:ext cx="6261100" cy="39836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8464197-CB87-46B7-98CE-B5AF86A951EF}" type="datetimeFigureOut">
              <a:rPr lang="es-MX" smtClean="0"/>
              <a:t>22/04/2020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255346" y="2750337"/>
            <a:ext cx="1171888" cy="1356442"/>
          </a:xfrm>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134241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8464197-CB87-46B7-98CE-B5AF86A951EF}" type="datetimeFigureOut">
              <a:rPr lang="es-MX" smtClean="0"/>
              <a:t>22/04/2020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11309"/>
            <a:ext cx="1154151" cy="1090789"/>
          </a:xfrm>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1260413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8464197-CB87-46B7-98CE-B5AF86A951EF}" type="datetimeFigureOut">
              <a:rPr lang="es-MX" smtClean="0"/>
              <a:t>22/04/2020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11615"/>
            <a:ext cx="1154151" cy="1090789"/>
          </a:xfrm>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74221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8464197-CB87-46B7-98CE-B5AF86A951EF}" type="datetimeFigureOut">
              <a:rPr lang="es-MX" smtClean="0"/>
              <a:t>22/04/2020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09925"/>
            <a:ext cx="1154151" cy="1090789"/>
          </a:xfrm>
        </p:spPr>
        <p:txBody>
          <a:bodyPr/>
          <a:lstStyle/>
          <a:p>
            <a:fld id="{B0063F36-7E07-4626-9FB2-7FE6E0904C11}" type="slidenum">
              <a:rPr lang="es-MX" smtClean="0"/>
              <a:t>‹Nº›</a:t>
            </a:fld>
            <a:endParaRPr lang="es-MX"/>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716708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8464197-CB87-46B7-98CE-B5AF86A951EF}" type="datetimeFigureOut">
              <a:rPr lang="es-MX" smtClean="0"/>
              <a:t>22/04/2020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09925"/>
            <a:ext cx="1154151" cy="1090789"/>
          </a:xfrm>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700611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8464197-CB87-46B7-98CE-B5AF86A951EF}" type="datetimeFigureOut">
              <a:rPr lang="es-MX" smtClean="0"/>
              <a:t>22/04/2020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1462880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8464197-CB87-46B7-98CE-B5AF86A951EF}" type="datetimeFigureOut">
              <a:rPr lang="es-MX" smtClean="0"/>
              <a:t>22/04/2020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1553712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8464197-CB87-46B7-98CE-B5AF86A951EF}" type="datetimeFigureOut">
              <a:rPr lang="es-MX" smtClean="0"/>
              <a:t>22/04/2020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3134035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8464197-CB87-46B7-98CE-B5AF86A951EF}" type="datetimeFigureOut">
              <a:rPr lang="es-MX" smtClean="0"/>
              <a:t>22/04/2020</a:t>
            </a:fld>
            <a:endParaRPr lang="es-MX"/>
          </a:p>
        </p:txBody>
      </p:sp>
      <p:sp>
        <p:nvSpPr>
          <p:cNvPr id="5" name="Footer Placeholder 4"/>
          <p:cNvSpPr>
            <a:spLocks noGrp="1"/>
          </p:cNvSpPr>
          <p:nvPr>
            <p:ph type="ftr" sz="quarter" idx="11"/>
          </p:nvPr>
        </p:nvSpPr>
        <p:spPr>
          <a:xfrm>
            <a:off x="680321" y="5936188"/>
            <a:ext cx="6126805" cy="365125"/>
          </a:xfrm>
        </p:spPr>
        <p:txBody>
          <a:bodyPr/>
          <a:lstStyle/>
          <a:p>
            <a:endParaRPr lang="es-MX"/>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0063F36-7E07-4626-9FB2-7FE6E0904C11}" type="slidenum">
              <a:rPr lang="es-MX" smtClean="0"/>
              <a:t>‹Nº›</a:t>
            </a:fld>
            <a:endParaRPr lang="es-MX"/>
          </a:p>
        </p:txBody>
      </p:sp>
    </p:spTree>
    <p:extLst>
      <p:ext uri="{BB962C8B-B14F-4D97-AF65-F5344CB8AC3E}">
        <p14:creationId xmlns:p14="http://schemas.microsoft.com/office/powerpoint/2010/main" val="132541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8464197-CB87-46B7-98CE-B5AF86A951EF}" type="datetimeFigureOut">
              <a:rPr lang="es-MX" smtClean="0"/>
              <a:t>22/04/2020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45812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8464197-CB87-46B7-98CE-B5AF86A951EF}" type="datetimeFigureOut">
              <a:rPr lang="es-MX" smtClean="0"/>
              <a:t>22/04/2020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729455" y="2869895"/>
            <a:ext cx="1154151" cy="1090789"/>
          </a:xfrm>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1888854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8464197-CB87-46B7-98CE-B5AF86A951EF}" type="datetimeFigureOut">
              <a:rPr lang="es-MX" smtClean="0"/>
              <a:t>22/04/2020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91415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8464197-CB87-46B7-98CE-B5AF86A951EF}" type="datetimeFigureOut">
              <a:rPr lang="es-MX" smtClean="0"/>
              <a:t>22/04/2020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420337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8464197-CB87-46B7-98CE-B5AF86A951EF}" type="datetimeFigureOut">
              <a:rPr lang="es-MX" smtClean="0"/>
              <a:t>22/04/2020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63771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8464197-CB87-46B7-98CE-B5AF86A951EF}" type="datetimeFigureOut">
              <a:rPr lang="es-MX" smtClean="0"/>
              <a:t>22/04/2020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194460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8464197-CB87-46B7-98CE-B5AF86A951EF}" type="datetimeFigureOut">
              <a:rPr lang="es-MX" smtClean="0"/>
              <a:t>22/04/2020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77482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8464197-CB87-46B7-98CE-B5AF86A951EF}" type="datetimeFigureOut">
              <a:rPr lang="es-MX" smtClean="0"/>
              <a:t>22/04/2020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422856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464197-CB87-46B7-98CE-B5AF86A951EF}" type="datetimeFigureOut">
              <a:rPr lang="es-MX" smtClean="0"/>
              <a:t>22/04/2020</a:t>
            </a:fld>
            <a:endParaRPr lang="es-MX"/>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0063F36-7E07-4626-9FB2-7FE6E0904C11}" type="slidenum">
              <a:rPr lang="es-MX" smtClean="0"/>
              <a:t>‹Nº›</a:t>
            </a:fld>
            <a:endParaRPr lang="es-MX"/>
          </a:p>
        </p:txBody>
      </p:sp>
    </p:spTree>
    <p:extLst>
      <p:ext uri="{BB962C8B-B14F-4D97-AF65-F5344CB8AC3E}">
        <p14:creationId xmlns:p14="http://schemas.microsoft.com/office/powerpoint/2010/main" val="3596579143"/>
      </p:ext>
    </p:extLst>
  </p:cSld>
  <p:clrMap bg1="dk1" tx1="lt1" bg2="dk2" tx2="lt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28" r:id="rId13"/>
    <p:sldLayoutId id="2147484129" r:id="rId14"/>
    <p:sldLayoutId id="2147484130" r:id="rId15"/>
    <p:sldLayoutId id="2147484131" r:id="rId16"/>
    <p:sldLayoutId id="214748413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7.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16" name="Rectangle 1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840510" y="2733709"/>
            <a:ext cx="7657792" cy="1373070"/>
          </a:xfrm>
        </p:spPr>
        <p:txBody>
          <a:bodyPr>
            <a:normAutofit/>
          </a:bodyPr>
          <a:lstStyle/>
          <a:p>
            <a:r>
              <a:rPr lang="es-MX" sz="4600">
                <a:solidFill>
                  <a:srgbClr val="FFFFFF"/>
                </a:solidFill>
              </a:rPr>
              <a:t>Construir tramo carretero evitando inundaciones</a:t>
            </a:r>
          </a:p>
        </p:txBody>
      </p:sp>
      <p:sp>
        <p:nvSpPr>
          <p:cNvPr id="3" name="Subtítulo 2"/>
          <p:cNvSpPr>
            <a:spLocks noGrp="1"/>
          </p:cNvSpPr>
          <p:nvPr>
            <p:ph type="subTitle" idx="1"/>
          </p:nvPr>
        </p:nvSpPr>
        <p:spPr>
          <a:xfrm>
            <a:off x="1194149" y="4394039"/>
            <a:ext cx="7304152" cy="1117687"/>
          </a:xfrm>
        </p:spPr>
        <p:txBody>
          <a:bodyPr>
            <a:normAutofit/>
          </a:bodyPr>
          <a:lstStyle/>
          <a:p>
            <a:r>
              <a:rPr lang="es-MX"/>
              <a:t>Ic 711745 Alejandro Anguiano</a:t>
            </a:r>
          </a:p>
          <a:p>
            <a:r>
              <a:rPr lang="es-MX"/>
              <a:t>Ic 711744 Rafael Anguiano</a:t>
            </a:r>
          </a:p>
        </p:txBody>
      </p:sp>
    </p:spTree>
    <p:extLst>
      <p:ext uri="{BB962C8B-B14F-4D97-AF65-F5344CB8AC3E}">
        <p14:creationId xmlns:p14="http://schemas.microsoft.com/office/powerpoint/2010/main" val="403039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A24DA-324A-466D-8E10-83A7B8BD65BE}"/>
              </a:ext>
            </a:extLst>
          </p:cNvPr>
          <p:cNvSpPr>
            <a:spLocks noGrp="1"/>
          </p:cNvSpPr>
          <p:nvPr>
            <p:ph type="title"/>
          </p:nvPr>
        </p:nvSpPr>
        <p:spPr>
          <a:xfrm>
            <a:off x="680321" y="753228"/>
            <a:ext cx="9613861" cy="1080938"/>
          </a:xfrm>
        </p:spPr>
        <p:txBody>
          <a:bodyPr>
            <a:normAutofit/>
          </a:bodyPr>
          <a:lstStyle/>
          <a:p>
            <a:r>
              <a:rPr lang="es-MX"/>
              <a:t>CLASIFICACIÓN SEGÚN LA REGULARIDAD</a:t>
            </a:r>
            <a:endParaRPr lang="es-MX" dirty="0"/>
          </a:p>
        </p:txBody>
      </p:sp>
      <p:sp>
        <p:nvSpPr>
          <p:cNvPr id="3" name="Marcador de contenido 2">
            <a:extLst>
              <a:ext uri="{FF2B5EF4-FFF2-40B4-BE49-F238E27FC236}">
                <a16:creationId xmlns:a16="http://schemas.microsoft.com/office/drawing/2014/main" id="{059A1034-8D8E-4E78-B34A-4B6684969FC9}"/>
              </a:ext>
            </a:extLst>
          </p:cNvPr>
          <p:cNvSpPr>
            <a:spLocks noGrp="1"/>
          </p:cNvSpPr>
          <p:nvPr>
            <p:ph idx="1"/>
          </p:nvPr>
        </p:nvSpPr>
        <p:spPr>
          <a:xfrm>
            <a:off x="3721688" y="2789813"/>
            <a:ext cx="8258818" cy="3599316"/>
          </a:xfrm>
        </p:spPr>
        <p:txBody>
          <a:bodyPr>
            <a:normAutofit/>
          </a:bodyPr>
          <a:lstStyle/>
          <a:p>
            <a:endParaRPr lang="es-ES" sz="1500" dirty="0"/>
          </a:p>
          <a:p>
            <a:r>
              <a:rPr lang="es-ES" sz="1500" dirty="0"/>
              <a:t>n	               Variabilidad de la intensidad      Interpretación del tipo de precipitación</a:t>
            </a:r>
          </a:p>
          <a:p>
            <a:r>
              <a:rPr lang="es-ES" sz="1500" dirty="0"/>
              <a:t>0,00-0,20	Prácticamente constante	Muy predominantemente </a:t>
            </a:r>
            <a:r>
              <a:rPr lang="es-ES" sz="1500" dirty="0" err="1"/>
              <a:t>advectiva</a:t>
            </a:r>
            <a:r>
              <a:rPr lang="es-ES" sz="1500" dirty="0"/>
              <a:t> o estacionaria</a:t>
            </a:r>
          </a:p>
          <a:p>
            <a:r>
              <a:rPr lang="es-ES" sz="1500" dirty="0"/>
              <a:t>0,20-0,40	Débilmente variable	                Predominantemente </a:t>
            </a:r>
            <a:r>
              <a:rPr lang="es-ES" sz="1500" dirty="0" err="1"/>
              <a:t>advectiva</a:t>
            </a:r>
            <a:endParaRPr lang="es-ES" sz="1500" dirty="0"/>
          </a:p>
          <a:p>
            <a:r>
              <a:rPr lang="es-ES" sz="1500" dirty="0"/>
              <a:t>0,40-0,60	Variable	Efectiva</a:t>
            </a:r>
          </a:p>
          <a:p>
            <a:r>
              <a:rPr lang="es-ES" sz="1500" dirty="0"/>
              <a:t>0,60-0,80	Moderadamente variable	Predominantemente convectiva</a:t>
            </a:r>
          </a:p>
          <a:p>
            <a:r>
              <a:rPr lang="es-ES" sz="1500" dirty="0"/>
              <a:t>0,80-1,00	Fuertemente variable	Muy predominantemente convectiva</a:t>
            </a:r>
            <a:endParaRPr lang="es-MX" sz="1500" dirty="0"/>
          </a:p>
        </p:txBody>
      </p:sp>
      <p:pic>
        <p:nvPicPr>
          <p:cNvPr id="7" name="Graphic 6">
            <a:extLst>
              <a:ext uri="{FF2B5EF4-FFF2-40B4-BE49-F238E27FC236}">
                <a16:creationId xmlns:a16="http://schemas.microsoft.com/office/drawing/2014/main" id="{4F7DE70E-DE33-49FD-9C8B-A7C9F73290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25" y="2789813"/>
            <a:ext cx="2692907" cy="269290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82828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9" name="Picture 58">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61" name="Picture 60">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63" name="Rectangle 62">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7" name="Rectangle 66">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71" name="Rectangle 70">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75" name="Rectangle 74">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4D58BB9E-4B2B-4E90-A87A-A55FD8701F46}"/>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3400" dirty="0"/>
              <a:t>PROMEDIO MENSUAL DE PRECIPITACIONES EN MÉXICO 2019</a:t>
            </a:r>
          </a:p>
        </p:txBody>
      </p:sp>
      <p:pic>
        <p:nvPicPr>
          <p:cNvPr id="4" name="Imagen 3">
            <a:extLst>
              <a:ext uri="{FF2B5EF4-FFF2-40B4-BE49-F238E27FC236}">
                <a16:creationId xmlns:a16="http://schemas.microsoft.com/office/drawing/2014/main" id="{AE009246-EAE0-4756-8E69-644C48BF4A4C}"/>
              </a:ext>
            </a:extLst>
          </p:cNvPr>
          <p:cNvPicPr>
            <a:picLocks noChangeAspect="1"/>
          </p:cNvPicPr>
          <p:nvPr/>
        </p:nvPicPr>
        <p:blipFill>
          <a:blip r:embed="rId6"/>
          <a:stretch>
            <a:fillRect/>
          </a:stretch>
        </p:blipFill>
        <p:spPr>
          <a:xfrm>
            <a:off x="5284606" y="485192"/>
            <a:ext cx="6776065" cy="547167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72321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41" name="Rectangle 13">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15">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3" name="Rectangle 17">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19">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2" name="Rectangle 21">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CF1BBD44-7CE3-4476-926B-C9AFD578E0E0}"/>
              </a:ext>
            </a:extLst>
          </p:cNvPr>
          <p:cNvSpPr>
            <a:spLocks noGrp="1"/>
          </p:cNvSpPr>
          <p:nvPr>
            <p:ph type="title"/>
          </p:nvPr>
        </p:nvSpPr>
        <p:spPr>
          <a:xfrm>
            <a:off x="680321" y="2063262"/>
            <a:ext cx="3739279" cy="2661052"/>
          </a:xfrm>
        </p:spPr>
        <p:txBody>
          <a:bodyPr>
            <a:normAutofit/>
          </a:bodyPr>
          <a:lstStyle/>
          <a:p>
            <a:pPr algn="r" fontAlgn="base"/>
            <a:r>
              <a:rPr lang="es-MX" sz="4100"/>
              <a:t>PRECIPITACIÓN PROMEDIO MENSUAL JALISCO 2019</a:t>
            </a:r>
          </a:p>
        </p:txBody>
      </p:sp>
      <p:graphicFrame>
        <p:nvGraphicFramePr>
          <p:cNvPr id="9" name="Marcador de contenido 6">
            <a:extLst>
              <a:ext uri="{FF2B5EF4-FFF2-40B4-BE49-F238E27FC236}">
                <a16:creationId xmlns:a16="http://schemas.microsoft.com/office/drawing/2014/main" id="{9B80F96F-5E7B-48E0-8F09-0D7763618827}"/>
              </a:ext>
            </a:extLst>
          </p:cNvPr>
          <p:cNvGraphicFramePr>
            <a:graphicFrameLocks noGrp="1"/>
          </p:cNvGraphicFramePr>
          <p:nvPr>
            <p:ph idx="1"/>
            <p:extLst>
              <p:ext uri="{D42A27DB-BD31-4B8C-83A1-F6EECF244321}">
                <p14:modId xmlns:p14="http://schemas.microsoft.com/office/powerpoint/2010/main" val="3566997438"/>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52094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138" name="Picture 137">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0" name="Picture 139">
            <a:extLst>
              <a:ext uri="{FF2B5EF4-FFF2-40B4-BE49-F238E27FC236}">
                <a16:creationId xmlns:a16="http://schemas.microsoft.com/office/drawing/2014/main" id="{F4B5AAB9-9C0B-4191-9D8C-E92806CC26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2" name="Picture 141">
            <a:extLst>
              <a:ext uri="{FF2B5EF4-FFF2-40B4-BE49-F238E27FC236}">
                <a16:creationId xmlns:a16="http://schemas.microsoft.com/office/drawing/2014/main" id="{07B0D32C-9323-4E07-8AE3-7AFF933481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4" name="Rectangle 143">
            <a:extLst>
              <a:ext uri="{FF2B5EF4-FFF2-40B4-BE49-F238E27FC236}">
                <a16:creationId xmlns:a16="http://schemas.microsoft.com/office/drawing/2014/main" id="{CE97D32F-1315-4522-AF1E-BCA3A653F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Rectangle 145">
            <a:extLst>
              <a:ext uri="{FF2B5EF4-FFF2-40B4-BE49-F238E27FC236}">
                <a16:creationId xmlns:a16="http://schemas.microsoft.com/office/drawing/2014/main" id="{DE5DADF0-4577-4642-B07A-3E27915F3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8" name="Group 147">
            <a:extLst>
              <a:ext uri="{FF2B5EF4-FFF2-40B4-BE49-F238E27FC236}">
                <a16:creationId xmlns:a16="http://schemas.microsoft.com/office/drawing/2014/main" id="{C31B3953-7FBE-4269-9F5E-F368855227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49" name="Rectangle 148">
              <a:extLst>
                <a:ext uri="{FF2B5EF4-FFF2-40B4-BE49-F238E27FC236}">
                  <a16:creationId xmlns:a16="http://schemas.microsoft.com/office/drawing/2014/main" id="{34B1F1F0-EEAD-4728-BA46-976A46F21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0" name="Picture 149">
              <a:extLst>
                <a:ext uri="{FF2B5EF4-FFF2-40B4-BE49-F238E27FC236}">
                  <a16:creationId xmlns:a16="http://schemas.microsoft.com/office/drawing/2014/main" id="{D08D9A12-746D-4BC2-AA5F-B497BB508BA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52" name="Rectangle 151">
            <a:extLst>
              <a:ext uri="{FF2B5EF4-FFF2-40B4-BE49-F238E27FC236}">
                <a16:creationId xmlns:a16="http://schemas.microsoft.com/office/drawing/2014/main" id="{C7C269D6-4089-4585-BC8A-617B2CFE3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4098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79E46033-7558-4C28-9052-F21AC4D8FA32}"/>
              </a:ext>
            </a:extLst>
          </p:cNvPr>
          <p:cNvSpPr>
            <a:spLocks noGrp="1"/>
          </p:cNvSpPr>
          <p:nvPr>
            <p:ph type="title"/>
          </p:nvPr>
        </p:nvSpPr>
        <p:spPr>
          <a:xfrm>
            <a:off x="680322" y="4494107"/>
            <a:ext cx="8133478" cy="940240"/>
          </a:xfrm>
        </p:spPr>
        <p:txBody>
          <a:bodyPr vert="horz" lIns="91440" tIns="45720" rIns="91440" bIns="45720" rtlCol="0" anchor="b">
            <a:normAutofit/>
          </a:bodyPr>
          <a:lstStyle/>
          <a:p>
            <a:pPr algn="r"/>
            <a:r>
              <a:rPr lang="en-US" sz="3000" dirty="0"/>
              <a:t>GRÁFICO DE LOS MM DE AGUA EN EL TRANSCURSO DE UN AÑO</a:t>
            </a:r>
          </a:p>
        </p:txBody>
      </p:sp>
      <p:pic>
        <p:nvPicPr>
          <p:cNvPr id="5" name="Imagen 4">
            <a:extLst>
              <a:ext uri="{FF2B5EF4-FFF2-40B4-BE49-F238E27FC236}">
                <a16:creationId xmlns:a16="http://schemas.microsoft.com/office/drawing/2014/main" id="{C10EF5A9-EBFB-424E-8766-B96C29ECFE3E}"/>
              </a:ext>
            </a:extLst>
          </p:cNvPr>
          <p:cNvPicPr>
            <a:picLocks noChangeAspect="1"/>
          </p:cNvPicPr>
          <p:nvPr/>
        </p:nvPicPr>
        <p:blipFill rotWithShape="1">
          <a:blip r:embed="rId5"/>
          <a:srcRect t="4967" r="-2" b="1836"/>
          <a:stretch/>
        </p:blipFill>
        <p:spPr>
          <a:xfrm>
            <a:off x="269146" y="359000"/>
            <a:ext cx="8099978" cy="3793280"/>
          </a:xfrm>
          <a:prstGeom prst="rect">
            <a:avLst/>
          </a:prstGeom>
          <a:ln>
            <a:noFill/>
          </a:ln>
          <a:effectLst>
            <a:outerShdw blurRad="76200" dist="63500" dir="5040000" algn="tl" rotWithShape="0">
              <a:srgbClr val="000000">
                <a:alpha val="41000"/>
              </a:srgbClr>
            </a:outerShdw>
          </a:effectLst>
        </p:spPr>
      </p:pic>
      <p:sp>
        <p:nvSpPr>
          <p:cNvPr id="154" name="Rectangle 153">
            <a:extLst>
              <a:ext uri="{FF2B5EF4-FFF2-40B4-BE49-F238E27FC236}">
                <a16:creationId xmlns:a16="http://schemas.microsoft.com/office/drawing/2014/main" id="{3F6CF848-6786-4545-9B03-0AB22F0B3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34098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Rectangle 155">
            <a:extLst>
              <a:ext uri="{FF2B5EF4-FFF2-40B4-BE49-F238E27FC236}">
                <a16:creationId xmlns:a16="http://schemas.microsoft.com/office/drawing/2014/main" id="{7FE41089-2B16-46EC-8DA7-57D84A35B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93754"/>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57">
            <a:extLst>
              <a:ext uri="{FF2B5EF4-FFF2-40B4-BE49-F238E27FC236}">
                <a16:creationId xmlns:a16="http://schemas.microsoft.com/office/drawing/2014/main" id="{AD57F732-918A-4B69-8493-0484C5D2C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93754"/>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01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18A8A1-E552-40AA-91BA-AD6417BBC4D5}"/>
              </a:ext>
            </a:extLst>
          </p:cNvPr>
          <p:cNvSpPr>
            <a:spLocks noGrp="1"/>
          </p:cNvSpPr>
          <p:nvPr>
            <p:ph type="title"/>
          </p:nvPr>
        </p:nvSpPr>
        <p:spPr/>
        <p:txBody>
          <a:bodyPr/>
          <a:lstStyle/>
          <a:p>
            <a:r>
              <a:rPr lang="es-MX" dirty="0"/>
              <a:t>SIMULACIONES DEL MES MÁS CRITICO</a:t>
            </a:r>
          </a:p>
        </p:txBody>
      </p:sp>
      <p:pic>
        <p:nvPicPr>
          <p:cNvPr id="6" name="Imagen 5">
            <a:extLst>
              <a:ext uri="{FF2B5EF4-FFF2-40B4-BE49-F238E27FC236}">
                <a16:creationId xmlns:a16="http://schemas.microsoft.com/office/drawing/2014/main" id="{C0B2B6AD-6539-4694-8F64-F9A6D66F9EEC}"/>
              </a:ext>
            </a:extLst>
          </p:cNvPr>
          <p:cNvPicPr>
            <a:picLocks noChangeAspect="1"/>
          </p:cNvPicPr>
          <p:nvPr/>
        </p:nvPicPr>
        <p:blipFill>
          <a:blip r:embed="rId2"/>
          <a:stretch>
            <a:fillRect/>
          </a:stretch>
        </p:blipFill>
        <p:spPr>
          <a:xfrm>
            <a:off x="680321" y="2146041"/>
            <a:ext cx="9336894" cy="4380357"/>
          </a:xfrm>
          <a:prstGeom prst="rect">
            <a:avLst/>
          </a:prstGeom>
        </p:spPr>
      </p:pic>
    </p:spTree>
    <p:extLst>
      <p:ext uri="{BB962C8B-B14F-4D97-AF65-F5344CB8AC3E}">
        <p14:creationId xmlns:p14="http://schemas.microsoft.com/office/powerpoint/2010/main" val="4106655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56" name="Picture 10">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7" name="Picture 12">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58" name="Picture 14">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59" name="Rectangle 16">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18">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1" name="Rectangle 20">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22">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63" name="Rectangle 24">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6">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9" name="Rectangle 28">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89DA6BF-FF81-43FA-ABE4-8B47BFCB9D46}"/>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3800"/>
              <a:t>GRÁFICA DE SIMULACIÓN DE SEPTIEMBRE 2020</a:t>
            </a:r>
          </a:p>
        </p:txBody>
      </p:sp>
      <p:pic>
        <p:nvPicPr>
          <p:cNvPr id="6" name="Imagen 5">
            <a:extLst>
              <a:ext uri="{FF2B5EF4-FFF2-40B4-BE49-F238E27FC236}">
                <a16:creationId xmlns:a16="http://schemas.microsoft.com/office/drawing/2014/main" id="{5E37F650-C288-479C-A431-62AB9334F7C4}"/>
              </a:ext>
            </a:extLst>
          </p:cNvPr>
          <p:cNvPicPr>
            <a:picLocks noChangeAspect="1"/>
          </p:cNvPicPr>
          <p:nvPr/>
        </p:nvPicPr>
        <p:blipFill>
          <a:blip r:embed="rId6"/>
          <a:stretch>
            <a:fillRect/>
          </a:stretch>
        </p:blipFill>
        <p:spPr>
          <a:xfrm>
            <a:off x="5119017" y="690465"/>
            <a:ext cx="6895465" cy="491301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557562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459784-7892-4279-B6B4-656B2077DE90}"/>
              </a:ext>
            </a:extLst>
          </p:cNvPr>
          <p:cNvSpPr>
            <a:spLocks noGrp="1"/>
          </p:cNvSpPr>
          <p:nvPr>
            <p:ph type="title"/>
          </p:nvPr>
        </p:nvSpPr>
        <p:spPr>
          <a:xfrm>
            <a:off x="270588" y="685800"/>
            <a:ext cx="11591444" cy="1485900"/>
          </a:xfrm>
        </p:spPr>
        <p:txBody>
          <a:bodyPr>
            <a:normAutofit/>
          </a:bodyPr>
          <a:lstStyle/>
          <a:p>
            <a:r>
              <a:rPr lang="es-MX" sz="2800" dirty="0"/>
              <a:t>FUNCIÓN DEL GRÁFICO DE SIMULACIÓN DE SEPTIEMBRE 2020</a:t>
            </a:r>
          </a:p>
        </p:txBody>
      </p:sp>
      <p:sp>
        <p:nvSpPr>
          <p:cNvPr id="5" name="Marcador de contenido 4">
            <a:extLst>
              <a:ext uri="{FF2B5EF4-FFF2-40B4-BE49-F238E27FC236}">
                <a16:creationId xmlns:a16="http://schemas.microsoft.com/office/drawing/2014/main" id="{982D87E0-2A47-4B46-8D7A-B79FFD7B6F6A}"/>
              </a:ext>
            </a:extLst>
          </p:cNvPr>
          <p:cNvSpPr>
            <a:spLocks noGrp="1"/>
          </p:cNvSpPr>
          <p:nvPr>
            <p:ph idx="1"/>
          </p:nvPr>
        </p:nvSpPr>
        <p:spPr>
          <a:xfrm>
            <a:off x="680321" y="2336873"/>
            <a:ext cx="10255157" cy="3599316"/>
          </a:xfrm>
        </p:spPr>
        <p:txBody>
          <a:bodyPr/>
          <a:lstStyle/>
          <a:p>
            <a:endParaRPr lang="es-ES" b="1" dirty="0"/>
          </a:p>
          <a:p>
            <a:r>
              <a:rPr lang="es-ES" dirty="0"/>
              <a:t>Conforme al gráfico de simulación de precipitaciones en Septiembre del 2020 (Septiembre sería el mes más crítico en Jalisco) es posible buscar el factor más critico y diseñar nuestro tramo carretero a construir para ese tipo de mm y poder evitar inundaciones y accidentes fatales como las que son comunes en estas situaciones, esto fortalece el diseño de la carretera de pavimento y desarrollamos mayor seguridad a los usuarios que transiten por la zona.</a:t>
            </a:r>
          </a:p>
          <a:p>
            <a:endParaRPr lang="es-MX" dirty="0"/>
          </a:p>
        </p:txBody>
      </p:sp>
    </p:spTree>
    <p:extLst>
      <p:ext uri="{BB962C8B-B14F-4D97-AF65-F5344CB8AC3E}">
        <p14:creationId xmlns:p14="http://schemas.microsoft.com/office/powerpoint/2010/main" val="3981312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5" name="Picture 14">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7" name="Rectangle 16">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5" name="Rectangle 24">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9" name="Rectangle 28">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E21349A4-8470-4CAD-BB81-020E6E1C96D3}"/>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5400" dirty="0"/>
              <a:t>CÓDIGO</a:t>
            </a:r>
          </a:p>
        </p:txBody>
      </p:sp>
      <p:pic>
        <p:nvPicPr>
          <p:cNvPr id="6" name="Imagen 5">
            <a:extLst>
              <a:ext uri="{FF2B5EF4-FFF2-40B4-BE49-F238E27FC236}">
                <a16:creationId xmlns:a16="http://schemas.microsoft.com/office/drawing/2014/main" id="{CD446452-E0CB-4D3E-9F37-8031685CB6B7}"/>
              </a:ext>
            </a:extLst>
          </p:cNvPr>
          <p:cNvPicPr>
            <a:picLocks noChangeAspect="1"/>
          </p:cNvPicPr>
          <p:nvPr/>
        </p:nvPicPr>
        <p:blipFill>
          <a:blip r:embed="rId6"/>
          <a:stretch>
            <a:fillRect/>
          </a:stretch>
        </p:blipFill>
        <p:spPr>
          <a:xfrm>
            <a:off x="5190519" y="877078"/>
            <a:ext cx="6555881" cy="488413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33300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B97A2-ECBF-44AC-81FC-624ED5852880}"/>
              </a:ext>
            </a:extLst>
          </p:cNvPr>
          <p:cNvSpPr>
            <a:spLocks noGrp="1"/>
          </p:cNvSpPr>
          <p:nvPr>
            <p:ph type="title"/>
          </p:nvPr>
        </p:nvSpPr>
        <p:spPr>
          <a:xfrm>
            <a:off x="680321" y="753228"/>
            <a:ext cx="9613861" cy="1080938"/>
          </a:xfrm>
        </p:spPr>
        <p:txBody>
          <a:bodyPr/>
          <a:lstStyle/>
          <a:p>
            <a:r>
              <a:rPr lang="es-MX"/>
              <a:t>CÓDIGO</a:t>
            </a:r>
            <a:endParaRPr lang="es-MX" dirty="0"/>
          </a:p>
        </p:txBody>
      </p:sp>
      <p:pic>
        <p:nvPicPr>
          <p:cNvPr id="6" name="Imagen 5">
            <a:extLst>
              <a:ext uri="{FF2B5EF4-FFF2-40B4-BE49-F238E27FC236}">
                <a16:creationId xmlns:a16="http://schemas.microsoft.com/office/drawing/2014/main" id="{F4577A9F-6359-4EE4-89F5-D8945E397AE2}"/>
              </a:ext>
            </a:extLst>
          </p:cNvPr>
          <p:cNvPicPr>
            <a:picLocks noChangeAspect="1"/>
          </p:cNvPicPr>
          <p:nvPr/>
        </p:nvPicPr>
        <p:blipFill>
          <a:blip r:embed="rId2"/>
          <a:stretch>
            <a:fillRect/>
          </a:stretch>
        </p:blipFill>
        <p:spPr>
          <a:xfrm>
            <a:off x="1488469" y="2029569"/>
            <a:ext cx="7655531" cy="4685382"/>
          </a:xfrm>
          <a:prstGeom prst="rect">
            <a:avLst/>
          </a:prstGeom>
        </p:spPr>
      </p:pic>
    </p:spTree>
    <p:extLst>
      <p:ext uri="{BB962C8B-B14F-4D97-AF65-F5344CB8AC3E}">
        <p14:creationId xmlns:p14="http://schemas.microsoft.com/office/powerpoint/2010/main" val="635263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2" name="Picture 71">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74" name="Picture 73">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76" name="Rectangle 75">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0" name="Rectangle 79">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84" name="Rectangle 83">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88" name="Rectangle 87">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ABFAD88-5501-4AD6-8AC5-3BC051213CC7}"/>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5400"/>
              <a:t>CÓDIGO</a:t>
            </a:r>
          </a:p>
        </p:txBody>
      </p:sp>
      <p:pic>
        <p:nvPicPr>
          <p:cNvPr id="6" name="Imagen 5">
            <a:extLst>
              <a:ext uri="{FF2B5EF4-FFF2-40B4-BE49-F238E27FC236}">
                <a16:creationId xmlns:a16="http://schemas.microsoft.com/office/drawing/2014/main" id="{DF99D9C2-63D9-4957-9519-868B5D85D158}"/>
              </a:ext>
            </a:extLst>
          </p:cNvPr>
          <p:cNvPicPr>
            <a:picLocks noChangeAspect="1"/>
          </p:cNvPicPr>
          <p:nvPr/>
        </p:nvPicPr>
        <p:blipFill>
          <a:blip r:embed="rId6"/>
          <a:stretch>
            <a:fillRect/>
          </a:stretch>
        </p:blipFill>
        <p:spPr>
          <a:xfrm>
            <a:off x="4978344" y="606490"/>
            <a:ext cx="7183294" cy="524380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1654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C9577-7CE2-4DA5-9FD8-F87E27FF645F}"/>
              </a:ext>
            </a:extLst>
          </p:cNvPr>
          <p:cNvSpPr>
            <a:spLocks noGrp="1"/>
          </p:cNvSpPr>
          <p:nvPr>
            <p:ph type="title"/>
          </p:nvPr>
        </p:nvSpPr>
        <p:spPr/>
        <p:txBody>
          <a:bodyPr/>
          <a:lstStyle/>
          <a:p>
            <a:r>
              <a:rPr lang="es-MX" dirty="0"/>
              <a:t>OBJETIVO</a:t>
            </a:r>
          </a:p>
        </p:txBody>
      </p:sp>
      <p:sp>
        <p:nvSpPr>
          <p:cNvPr id="3" name="Marcador de contenido 2">
            <a:extLst>
              <a:ext uri="{FF2B5EF4-FFF2-40B4-BE49-F238E27FC236}">
                <a16:creationId xmlns:a16="http://schemas.microsoft.com/office/drawing/2014/main" id="{83BDB303-EA58-49F4-B2CA-1962535CEA1E}"/>
              </a:ext>
            </a:extLst>
          </p:cNvPr>
          <p:cNvSpPr>
            <a:spLocks noGrp="1"/>
          </p:cNvSpPr>
          <p:nvPr>
            <p:ph idx="1"/>
          </p:nvPr>
        </p:nvSpPr>
        <p:spPr>
          <a:xfrm>
            <a:off x="680321" y="1834166"/>
            <a:ext cx="9613861" cy="3599316"/>
          </a:xfrm>
        </p:spPr>
        <p:txBody>
          <a:bodyPr>
            <a:normAutofit fontScale="92500"/>
          </a:bodyPr>
          <a:lstStyle/>
          <a:p>
            <a:pPr marL="0" indent="0">
              <a:buNone/>
            </a:pPr>
            <a:endParaRPr lang="es-ES" dirty="0"/>
          </a:p>
          <a:p>
            <a:r>
              <a:rPr lang="es-ES" dirty="0"/>
              <a:t>Construir de manera apta o adecuada, la elaboración de un tramo carretero con sus respectivos elementos para evitar inundaciones por motivo de precipitación pluvial, en este caso, en el estado de Jalisco.</a:t>
            </a:r>
          </a:p>
          <a:p>
            <a:r>
              <a:rPr lang="es-ES" dirty="0"/>
              <a:t>Mediante la información de https://normas.imt.mx/ obtener los valores adecuados de cada elemento y las características de los materiales que se necesitan para una correcta elaboración de estructuras de pavimento.</a:t>
            </a:r>
          </a:p>
          <a:p>
            <a:r>
              <a:rPr lang="es-ES" dirty="0"/>
              <a:t>Obtener un gráfico conforme al mes más crítico en el estado de Jalisco para concluir con un conocimiento específico sobre como realizar una carretera apta soportando o resistiendo inundaciones de ese mes.</a:t>
            </a:r>
          </a:p>
          <a:p>
            <a:endParaRPr lang="es-ES" dirty="0"/>
          </a:p>
        </p:txBody>
      </p:sp>
    </p:spTree>
    <p:extLst>
      <p:ext uri="{BB962C8B-B14F-4D97-AF65-F5344CB8AC3E}">
        <p14:creationId xmlns:p14="http://schemas.microsoft.com/office/powerpoint/2010/main" val="267892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A12AF0-EE63-4494-96B7-A0C951E051B0}"/>
              </a:ext>
            </a:extLst>
          </p:cNvPr>
          <p:cNvSpPr>
            <a:spLocks noGrp="1"/>
          </p:cNvSpPr>
          <p:nvPr>
            <p:ph type="title"/>
          </p:nvPr>
        </p:nvSpPr>
        <p:spPr/>
        <p:txBody>
          <a:bodyPr/>
          <a:lstStyle/>
          <a:p>
            <a:r>
              <a:rPr lang="es-MX" dirty="0"/>
              <a:t>LLUVIA</a:t>
            </a:r>
          </a:p>
        </p:txBody>
      </p:sp>
      <p:sp>
        <p:nvSpPr>
          <p:cNvPr id="8" name="Marcador de contenido 7">
            <a:extLst>
              <a:ext uri="{FF2B5EF4-FFF2-40B4-BE49-F238E27FC236}">
                <a16:creationId xmlns:a16="http://schemas.microsoft.com/office/drawing/2014/main" id="{08A90E03-827F-4FBF-B451-8A5903FA26C9}"/>
              </a:ext>
            </a:extLst>
          </p:cNvPr>
          <p:cNvSpPr>
            <a:spLocks noGrp="1"/>
          </p:cNvSpPr>
          <p:nvPr>
            <p:ph idx="1"/>
          </p:nvPr>
        </p:nvSpPr>
        <p:spPr>
          <a:xfrm>
            <a:off x="288435" y="2187583"/>
            <a:ext cx="8584977" cy="3599316"/>
          </a:xfrm>
        </p:spPr>
        <p:txBody>
          <a:bodyPr>
            <a:normAutofit fontScale="70000" lnSpcReduction="20000"/>
          </a:bodyPr>
          <a:lstStyle/>
          <a:p>
            <a:r>
              <a:rPr lang="es-ES" dirty="0"/>
              <a:t>Es un fenómeno atmosférico de tipo hidrometeorológico que se inicia con la condensación del vapor de agua contenido en las nubes.</a:t>
            </a:r>
          </a:p>
          <a:p>
            <a:endParaRPr lang="es-ES" dirty="0"/>
          </a:p>
          <a:p>
            <a:r>
              <a:rPr lang="es-ES" dirty="0"/>
              <a:t>Según la definición oficial de la Organización Meteorológica Mundial, la lluvia es la precipitación de partículas líquidas de agua, de diámetro mayor de 0,5 mm o de gotas menores, pero muy dispersas. Si no alcanza la superficie terrestre no sería lluvia, sino </a:t>
            </a:r>
            <a:r>
              <a:rPr lang="es-ES" dirty="0" err="1"/>
              <a:t>virga</a:t>
            </a:r>
            <a:r>
              <a:rPr lang="es-ES" dirty="0"/>
              <a:t>, y, si el diámetro es menor, sería llovizna.1​ La lluvia se mide en litros caídos por metro cuadrado.2​</a:t>
            </a:r>
          </a:p>
          <a:p>
            <a:endParaRPr lang="es-ES" dirty="0"/>
          </a:p>
          <a:p>
            <a:r>
              <a:rPr lang="es-ES" dirty="0"/>
              <a:t>La lluvia depende de tres factores: </a:t>
            </a:r>
          </a:p>
          <a:p>
            <a:pPr marL="0" indent="0">
              <a:buNone/>
            </a:pPr>
            <a:r>
              <a:rPr lang="es-ES" dirty="0"/>
              <a:t>- Presión atmosférica</a:t>
            </a:r>
          </a:p>
          <a:p>
            <a:pPr marL="0" indent="0">
              <a:buNone/>
            </a:pPr>
            <a:r>
              <a:rPr lang="es-ES" dirty="0"/>
              <a:t>- Temperatura</a:t>
            </a:r>
          </a:p>
          <a:p>
            <a:pPr marL="0" indent="0">
              <a:buNone/>
            </a:pPr>
            <a:r>
              <a:rPr lang="es-ES" dirty="0"/>
              <a:t>- Humedad atmosférica.</a:t>
            </a:r>
            <a:endParaRPr lang="es-MX" dirty="0"/>
          </a:p>
        </p:txBody>
      </p:sp>
    </p:spTree>
    <p:extLst>
      <p:ext uri="{BB962C8B-B14F-4D97-AF65-F5344CB8AC3E}">
        <p14:creationId xmlns:p14="http://schemas.microsoft.com/office/powerpoint/2010/main" val="169935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40" name="Group 139">
            <a:extLst>
              <a:ext uri="{FF2B5EF4-FFF2-40B4-BE49-F238E27FC236}">
                <a16:creationId xmlns:a16="http://schemas.microsoft.com/office/drawing/2014/main" id="{D252EB36-EB2C-4AFE-B09B-0DF8AC871E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41" name="Rectangle 140">
              <a:extLst>
                <a:ext uri="{FF2B5EF4-FFF2-40B4-BE49-F238E27FC236}">
                  <a16:creationId xmlns:a16="http://schemas.microsoft.com/office/drawing/2014/main" id="{7CE68524-856D-453B-9349-8E8CBC8BF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2" name="Picture 141">
              <a:extLst>
                <a:ext uri="{FF2B5EF4-FFF2-40B4-BE49-F238E27FC236}">
                  <a16:creationId xmlns:a16="http://schemas.microsoft.com/office/drawing/2014/main" id="{899688E6-8880-4976-A59B-AB148C7C998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Picture 4" descr="Piden mazatlecos a autoridades resolver problemas de inundaciones ...">
            <a:extLst>
              <a:ext uri="{FF2B5EF4-FFF2-40B4-BE49-F238E27FC236}">
                <a16:creationId xmlns:a16="http://schemas.microsoft.com/office/drawing/2014/main" id="{0723C61B-854C-4BDD-ACDF-F63FBFD3C7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239" r="15912" b="-1"/>
          <a:stretch/>
        </p:blipFill>
        <p:spPr bwMode="auto">
          <a:xfrm>
            <a:off x="4636008" y="10"/>
            <a:ext cx="7552815" cy="6856310"/>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144" name="Rectangle 143">
            <a:extLst>
              <a:ext uri="{FF2B5EF4-FFF2-40B4-BE49-F238E27FC236}">
                <a16:creationId xmlns:a16="http://schemas.microsoft.com/office/drawing/2014/main" id="{B8D0330D-F534-4131-9807-B71B9EF12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753228"/>
            <a:ext cx="3679028" cy="1080938"/>
          </a:xfrm>
        </p:spPr>
        <p:txBody>
          <a:bodyPr>
            <a:normAutofit/>
          </a:bodyPr>
          <a:lstStyle/>
          <a:p>
            <a:r>
              <a:rPr lang="es-MX" sz="3200"/>
              <a:t>INUNDACIÓN</a:t>
            </a:r>
          </a:p>
        </p:txBody>
      </p:sp>
      <p:pic>
        <p:nvPicPr>
          <p:cNvPr id="146" name="Picture 145">
            <a:extLst>
              <a:ext uri="{FF2B5EF4-FFF2-40B4-BE49-F238E27FC236}">
                <a16:creationId xmlns:a16="http://schemas.microsoft.com/office/drawing/2014/main" id="{18B7ED37-7ABB-42DD-AB26-3F9028261B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3" name="Marcador de contenido 2"/>
          <p:cNvSpPr>
            <a:spLocks noGrp="1"/>
          </p:cNvSpPr>
          <p:nvPr>
            <p:ph idx="1"/>
          </p:nvPr>
        </p:nvSpPr>
        <p:spPr>
          <a:xfrm>
            <a:off x="680322" y="2336873"/>
            <a:ext cx="3581635" cy="3599316"/>
          </a:xfrm>
        </p:spPr>
        <p:txBody>
          <a:bodyPr>
            <a:normAutofit lnSpcReduction="10000"/>
          </a:bodyPr>
          <a:lstStyle/>
          <a:p>
            <a:r>
              <a:rPr lang="es-ES" sz="1600" dirty="0"/>
              <a:t>Las inundaciones son un peligro de origen natural que se presenta cuando el agua sube mucho su nivel en los ríos, lagunas, lagos y mar; entonces, cubre o llena zonas de tierra que normalmente son secas. Son una de las catástrofes que mayor número de víctimas producen en el mundo. Se ha calculado que en el siglo XX unas 3,2 millones de personas han muerto por este motivo, lo que es más de la mitad de los fallecidos por desastres originados por la presencia de un peligro de origen natural en el mundo en ese periodo.</a:t>
            </a:r>
            <a:endParaRPr lang="es-MX" sz="1600" dirty="0"/>
          </a:p>
        </p:txBody>
      </p:sp>
    </p:spTree>
    <p:extLst>
      <p:ext uri="{BB962C8B-B14F-4D97-AF65-F5344CB8AC3E}">
        <p14:creationId xmlns:p14="http://schemas.microsoft.com/office/powerpoint/2010/main" val="87920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245C4-0478-47F2-A4A0-EED8418A7E73}"/>
              </a:ext>
            </a:extLst>
          </p:cNvPr>
          <p:cNvSpPr>
            <a:spLocks noGrp="1"/>
          </p:cNvSpPr>
          <p:nvPr>
            <p:ph type="title"/>
          </p:nvPr>
        </p:nvSpPr>
        <p:spPr>
          <a:xfrm>
            <a:off x="680321" y="753228"/>
            <a:ext cx="9613861" cy="1080938"/>
          </a:xfrm>
        </p:spPr>
        <p:txBody>
          <a:bodyPr>
            <a:normAutofit/>
          </a:bodyPr>
          <a:lstStyle/>
          <a:p>
            <a:r>
              <a:rPr lang="es-MX" dirty="0"/>
              <a:t>MEDICIÓN DE LLUVIA</a:t>
            </a:r>
          </a:p>
        </p:txBody>
      </p:sp>
      <p:sp>
        <p:nvSpPr>
          <p:cNvPr id="22" name="Marcador de contenido 2">
            <a:extLst>
              <a:ext uri="{FF2B5EF4-FFF2-40B4-BE49-F238E27FC236}">
                <a16:creationId xmlns:a16="http://schemas.microsoft.com/office/drawing/2014/main" id="{62DE7F93-16B1-4549-B196-6EF90642DB55}"/>
              </a:ext>
            </a:extLst>
          </p:cNvPr>
          <p:cNvSpPr>
            <a:spLocks noGrp="1"/>
          </p:cNvSpPr>
          <p:nvPr>
            <p:ph idx="1"/>
          </p:nvPr>
        </p:nvSpPr>
        <p:spPr>
          <a:xfrm>
            <a:off x="979715" y="2146041"/>
            <a:ext cx="9143999" cy="4692135"/>
          </a:xfrm>
        </p:spPr>
        <p:txBody>
          <a:bodyPr>
            <a:normAutofit/>
          </a:bodyPr>
          <a:lstStyle/>
          <a:p>
            <a:r>
              <a:rPr lang="es-ES" sz="2000" dirty="0"/>
              <a:t>La precipitación se mide en milímetros de agua, o litros caídos por unidad de superficie (m²), es decir, la altura de la lámina de agua recogida en una superficie plana es medida en mm o L/m².</a:t>
            </a:r>
          </a:p>
          <a:p>
            <a:r>
              <a:rPr lang="es-ES" sz="2000" dirty="0"/>
              <a:t>La cantidad de lluvia que cae en un lugar se mide con los pluviómetros. La medición se expresa en milímetros de agua y equivale al agua que se acumularía en una superficie horizontal e impermeable durante el tiempo que dure la precipitación o solo en una parte del periodo de la misma.</a:t>
            </a:r>
          </a:p>
        </p:txBody>
      </p:sp>
      <p:pic>
        <p:nvPicPr>
          <p:cNvPr id="6" name="Picture 2">
            <a:extLst>
              <a:ext uri="{FF2B5EF4-FFF2-40B4-BE49-F238E27FC236}">
                <a16:creationId xmlns:a16="http://schemas.microsoft.com/office/drawing/2014/main" id="{58389515-627B-4619-AA82-54CD10BC7F9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7730769" y="4774216"/>
            <a:ext cx="2656718" cy="1647165"/>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97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6D1A7-6C80-4DE1-AF3E-659B3A077EC1}"/>
              </a:ext>
            </a:extLst>
          </p:cNvPr>
          <p:cNvSpPr>
            <a:spLocks noGrp="1"/>
          </p:cNvSpPr>
          <p:nvPr>
            <p:ph type="title"/>
          </p:nvPr>
        </p:nvSpPr>
        <p:spPr/>
        <p:txBody>
          <a:bodyPr/>
          <a:lstStyle/>
          <a:p>
            <a:r>
              <a:rPr lang="es-MX" dirty="0"/>
              <a:t>PARÁMETROS QUE CARACTERIZAN LA LLUVIA</a:t>
            </a:r>
          </a:p>
        </p:txBody>
      </p:sp>
      <p:sp>
        <p:nvSpPr>
          <p:cNvPr id="3" name="Marcador de contenido 2">
            <a:extLst>
              <a:ext uri="{FF2B5EF4-FFF2-40B4-BE49-F238E27FC236}">
                <a16:creationId xmlns:a16="http://schemas.microsoft.com/office/drawing/2014/main" id="{A270733C-A2AD-49B9-B99A-95EB75635467}"/>
              </a:ext>
            </a:extLst>
          </p:cNvPr>
          <p:cNvSpPr>
            <a:spLocks noGrp="1"/>
          </p:cNvSpPr>
          <p:nvPr>
            <p:ph idx="1"/>
          </p:nvPr>
        </p:nvSpPr>
        <p:spPr>
          <a:xfrm>
            <a:off x="120484" y="2112939"/>
            <a:ext cx="8678283" cy="4269200"/>
          </a:xfrm>
        </p:spPr>
        <p:txBody>
          <a:bodyPr>
            <a:normAutofit fontScale="62500" lnSpcReduction="20000"/>
          </a:bodyPr>
          <a:lstStyle/>
          <a:p>
            <a:r>
              <a:rPr lang="es-ES" dirty="0"/>
              <a:t>Intensidad: Cantidad de agua que cae por unidad de tiempo en un lugar determinado. Existe una relación entre la intensidad de la lluvia y su duración: para un mismo período de retorno, al aumentarse la duración de la lluvia disminuye su intensidad media. La formulación de esta dependencia es empírica y se determina caso por caso, basándose en los datos observados directamente en el sitio de estudio o en otros sitios próximos con las características hidrometeorológicas similares. </a:t>
            </a:r>
          </a:p>
          <a:p>
            <a:r>
              <a:rPr lang="es-ES" dirty="0"/>
              <a:t>Duración: Duración del evento de lluvia o tormenta varía ampliamente, oscilando entre unos pocos minutos a varios días.</a:t>
            </a:r>
          </a:p>
          <a:p>
            <a:r>
              <a:rPr lang="es-ES" dirty="0"/>
              <a:t>Altura o profundidad: Se define como la altura que tendría en agua precipitada sobre un m² de superficie horizontal impermeable, si la totalidad del agua precipitada no se escurriera. Esta dimensión es la que se mide en los pluviómetros. Generalmente se expresa en </a:t>
            </a:r>
            <a:r>
              <a:rPr lang="es-ES" dirty="0" err="1"/>
              <a:t>mm.</a:t>
            </a:r>
            <a:endParaRPr lang="es-ES" dirty="0"/>
          </a:p>
          <a:p>
            <a:r>
              <a:rPr lang="es-ES" dirty="0"/>
              <a:t>Frecuencia: La frecuencia de un determinado evento de lluvia, estrechamente relacionado con el llamado tiempo de retorno, se define como el promedio de tiempo que transcurre entre los acaecimientos de dos eventos de tormenta de la misma característica. Para estas determinaciones se toman en cuenta la duración o la altura, y, eventualmente, ambas.</a:t>
            </a:r>
          </a:p>
          <a:p>
            <a:r>
              <a:rPr lang="es-ES" dirty="0"/>
              <a:t>Distribución temporal: La distribución temporal de una tormenta tiene un rol importante en la respuesta hidrológica de cuencas en términos de desarrollo del hietograma de una tormenta.3​</a:t>
            </a:r>
          </a:p>
          <a:p>
            <a:r>
              <a:rPr lang="es-ES" dirty="0"/>
              <a:t>Distribución espacial: Las tormentas que cubren áreas grandes tienden a tener formas elípticas, con un ojo de alta intensidad ubicado en el medio de la elipse, rodeado por lluvias de intensidades y alturas decrecientes. </a:t>
            </a:r>
            <a:endParaRPr lang="es-MX" dirty="0"/>
          </a:p>
        </p:txBody>
      </p:sp>
    </p:spTree>
    <p:extLst>
      <p:ext uri="{BB962C8B-B14F-4D97-AF65-F5344CB8AC3E}">
        <p14:creationId xmlns:p14="http://schemas.microsoft.com/office/powerpoint/2010/main" val="34054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7268B0-6892-4A55-A9EE-1A50219F3F1D}"/>
              </a:ext>
            </a:extLst>
          </p:cNvPr>
          <p:cNvSpPr>
            <a:spLocks noGrp="1"/>
          </p:cNvSpPr>
          <p:nvPr>
            <p:ph type="title"/>
          </p:nvPr>
        </p:nvSpPr>
        <p:spPr>
          <a:xfrm>
            <a:off x="680321" y="753228"/>
            <a:ext cx="9613861" cy="1080938"/>
          </a:xfrm>
        </p:spPr>
        <p:txBody>
          <a:bodyPr>
            <a:normAutofit/>
          </a:bodyPr>
          <a:lstStyle/>
          <a:p>
            <a:r>
              <a:rPr lang="es-MX"/>
              <a:t>INSTRUMENTOS DE MEDICIÓN</a:t>
            </a:r>
            <a:endParaRPr lang="es-MX" dirty="0"/>
          </a:p>
        </p:txBody>
      </p:sp>
      <p:graphicFrame>
        <p:nvGraphicFramePr>
          <p:cNvPr id="6" name="Marcador de contenido 2">
            <a:extLst>
              <a:ext uri="{FF2B5EF4-FFF2-40B4-BE49-F238E27FC236}">
                <a16:creationId xmlns:a16="http://schemas.microsoft.com/office/drawing/2014/main" id="{FD1E9EFE-7D2D-4B80-BA3A-420508B75E81}"/>
              </a:ext>
            </a:extLst>
          </p:cNvPr>
          <p:cNvGraphicFramePr>
            <a:graphicFrameLocks noGrp="1"/>
          </p:cNvGraphicFramePr>
          <p:nvPr>
            <p:ph idx="1"/>
            <p:extLst>
              <p:ext uri="{D42A27DB-BD31-4B8C-83A1-F6EECF244321}">
                <p14:modId xmlns:p14="http://schemas.microsoft.com/office/powerpoint/2010/main" val="4201037039"/>
              </p:ext>
            </p:extLst>
          </p:nvPr>
        </p:nvGraphicFramePr>
        <p:xfrm>
          <a:off x="681037" y="2336800"/>
          <a:ext cx="11415888"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407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B0083-B8A6-4EBF-AE8F-5786FF9B4959}"/>
              </a:ext>
            </a:extLst>
          </p:cNvPr>
          <p:cNvSpPr>
            <a:spLocks noGrp="1"/>
          </p:cNvSpPr>
          <p:nvPr>
            <p:ph type="title"/>
          </p:nvPr>
        </p:nvSpPr>
        <p:spPr>
          <a:xfrm>
            <a:off x="680321" y="753228"/>
            <a:ext cx="9613861" cy="1080938"/>
          </a:xfrm>
        </p:spPr>
        <p:txBody>
          <a:bodyPr/>
          <a:lstStyle/>
          <a:p>
            <a:r>
              <a:rPr lang="es-MX" dirty="0"/>
              <a:t>PRECIPITACIONES ACUOSAS</a:t>
            </a:r>
          </a:p>
        </p:txBody>
      </p:sp>
      <p:sp>
        <p:nvSpPr>
          <p:cNvPr id="5" name="Marcador de contenido 4">
            <a:extLst>
              <a:ext uri="{FF2B5EF4-FFF2-40B4-BE49-F238E27FC236}">
                <a16:creationId xmlns:a16="http://schemas.microsoft.com/office/drawing/2014/main" id="{AFC9F1EA-0B62-4D92-98A4-17619FB2AE2C}"/>
              </a:ext>
            </a:extLst>
          </p:cNvPr>
          <p:cNvSpPr>
            <a:spLocks noGrp="1"/>
          </p:cNvSpPr>
          <p:nvPr>
            <p:ph idx="1"/>
          </p:nvPr>
        </p:nvSpPr>
        <p:spPr>
          <a:xfrm>
            <a:off x="2827175" y="2336873"/>
            <a:ext cx="8528180" cy="4194556"/>
          </a:xfrm>
        </p:spPr>
        <p:txBody>
          <a:bodyPr>
            <a:normAutofit fontScale="55000" lnSpcReduction="20000"/>
          </a:bodyPr>
          <a:lstStyle/>
          <a:p>
            <a:r>
              <a:rPr lang="es-ES" dirty="0"/>
              <a:t>Lluvia. Es un término general para referirse a la mayoría de precipitaciones acuosas. Puede tener cualquier intensidad, aunque lo más frecuente es que sea entre débil y moderada.</a:t>
            </a:r>
          </a:p>
          <a:p>
            <a:r>
              <a:rPr lang="es-ES" dirty="0"/>
              <a:t>Llovizna (o garúa). Lluvia muy débil en la que a menudo las gotas son muy finas e incluso pulverizadas en el aire. En una llovizna la pluviosidad o acumulación es casi inapreciable. Popularmente se le llama garúa, orvallo, sirimiri, pringas o calabobos.</a:t>
            </a:r>
          </a:p>
          <a:p>
            <a:r>
              <a:rPr lang="es-ES" dirty="0"/>
              <a:t>Chubasco (o chaparrón). Es una lluvia de corta duración, generalmente de intensidad moderada o fuerte. Los chubascos pueden estar acompañados de viento.</a:t>
            </a:r>
          </a:p>
          <a:p>
            <a:r>
              <a:rPr lang="es-ES" dirty="0"/>
              <a:t>Tormenta eléctrica. Es una lluvia acompañada por actividad eléctrica y, habitualmente, por viento moderado o fuerte, e, incluso, con granizo. Las tormentas pueden tener intensidades desde muy débiles hasta torrenciales, e, incluso, a veces son prácticamente secas. La combinación de tormentas secas y chubascos puede presentarse en cualquier caso. Es decir, un chubasco fuerte con tormenta tiene un área de lluvia reducida, la cual puede estar rodeada por una especie de círculo de mayor tamaño donde se dejan sentir los truenos y relámpagos pero no llueve.</a:t>
            </a:r>
          </a:p>
          <a:p>
            <a:r>
              <a:rPr lang="es-ES" dirty="0"/>
              <a:t>Aguacero. Es una lluvia torrencial, generalmente de corta duración. Sinónimo de chubasco o chaparrón.</a:t>
            </a:r>
          </a:p>
          <a:p>
            <a:r>
              <a:rPr lang="es-ES" dirty="0"/>
              <a:t>Monzón. Lluvia muy intensa y constante propia de determinadas zonas del planeta con clima estacional muy húmedo, especialmente en el océano Índico y el sur de Asia.</a:t>
            </a:r>
          </a:p>
          <a:p>
            <a:r>
              <a:rPr lang="es-ES" dirty="0"/>
              <a:t>Manga de agua (o tromba). Es un fenómeno meteorológico de pequeñas dimensiones pero muy intenso, que mezcla viento y lluvia en forma de remolinos o vórtices.</a:t>
            </a:r>
          </a:p>
          <a:p>
            <a:r>
              <a:rPr lang="es-ES" dirty="0"/>
              <a:t>Rocío. No es propiamente una lluvia, sino una forma de condensación de la humedad del ambiente en las noches frías y despejadas, cuando el vapor de agua se condensa formando pequeñas gotas en las hojas de las plantas o en otras superficies frías.</a:t>
            </a:r>
            <a:endParaRPr lang="es-MX" dirty="0"/>
          </a:p>
        </p:txBody>
      </p:sp>
      <p:pic>
        <p:nvPicPr>
          <p:cNvPr id="8" name="Imagen 7">
            <a:extLst>
              <a:ext uri="{FF2B5EF4-FFF2-40B4-BE49-F238E27FC236}">
                <a16:creationId xmlns:a16="http://schemas.microsoft.com/office/drawing/2014/main" id="{526C9486-DC99-48DB-8E0C-34F7B2CDD545}"/>
              </a:ext>
            </a:extLst>
          </p:cNvPr>
          <p:cNvPicPr>
            <a:picLocks noChangeAspect="1"/>
          </p:cNvPicPr>
          <p:nvPr/>
        </p:nvPicPr>
        <p:blipFill>
          <a:blip r:embed="rId2"/>
          <a:stretch>
            <a:fillRect/>
          </a:stretch>
        </p:blipFill>
        <p:spPr>
          <a:xfrm>
            <a:off x="351432" y="4378714"/>
            <a:ext cx="2083857" cy="1708762"/>
          </a:xfrm>
          <a:prstGeom prst="rect">
            <a:avLst/>
          </a:prstGeom>
        </p:spPr>
      </p:pic>
    </p:spTree>
    <p:extLst>
      <p:ext uri="{BB962C8B-B14F-4D97-AF65-F5344CB8AC3E}">
        <p14:creationId xmlns:p14="http://schemas.microsoft.com/office/powerpoint/2010/main" val="324529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CCA02-1B05-4576-963D-69EB0EEDACCD}"/>
              </a:ext>
            </a:extLst>
          </p:cNvPr>
          <p:cNvSpPr>
            <a:spLocks noGrp="1"/>
          </p:cNvSpPr>
          <p:nvPr>
            <p:ph type="title"/>
          </p:nvPr>
        </p:nvSpPr>
        <p:spPr>
          <a:xfrm>
            <a:off x="680321" y="753228"/>
            <a:ext cx="9613861" cy="1080938"/>
          </a:xfrm>
        </p:spPr>
        <p:txBody>
          <a:bodyPr>
            <a:normAutofit/>
          </a:bodyPr>
          <a:lstStyle/>
          <a:p>
            <a:r>
              <a:rPr lang="es-MX"/>
              <a:t>CLASIFICACIÓN SEGÚN LA INTENSIDAD MEDIA EN UNA HORA (mm/h)</a:t>
            </a:r>
          </a:p>
        </p:txBody>
      </p:sp>
      <p:graphicFrame>
        <p:nvGraphicFramePr>
          <p:cNvPr id="45" name="Marcador de contenido 4">
            <a:extLst>
              <a:ext uri="{FF2B5EF4-FFF2-40B4-BE49-F238E27FC236}">
                <a16:creationId xmlns:a16="http://schemas.microsoft.com/office/drawing/2014/main" id="{27C343F4-FDB3-452A-BE73-8F25C0EDFDDE}"/>
              </a:ext>
            </a:extLst>
          </p:cNvPr>
          <p:cNvGraphicFramePr>
            <a:graphicFrameLocks noGrp="1"/>
          </p:cNvGraphicFramePr>
          <p:nvPr>
            <p:ph idx="1"/>
            <p:extLst>
              <p:ext uri="{D42A27DB-BD31-4B8C-83A1-F6EECF244321}">
                <p14:modId xmlns:p14="http://schemas.microsoft.com/office/powerpoint/2010/main" val="2204798938"/>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393278"/>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0</TotalTime>
  <Words>1520</Words>
  <Application>Microsoft Office PowerPoint</Application>
  <PresentationFormat>Panorámica</PresentationFormat>
  <Paragraphs>82</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Trebuchet MS</vt:lpstr>
      <vt:lpstr>Berlín</vt:lpstr>
      <vt:lpstr>Construir tramo carretero evitando inundaciones</vt:lpstr>
      <vt:lpstr>OBJETIVO</vt:lpstr>
      <vt:lpstr>LLUVIA</vt:lpstr>
      <vt:lpstr>INUNDACIÓN</vt:lpstr>
      <vt:lpstr>MEDICIÓN DE LLUVIA</vt:lpstr>
      <vt:lpstr>PARÁMETROS QUE CARACTERIZAN LA LLUVIA</vt:lpstr>
      <vt:lpstr>INSTRUMENTOS DE MEDICIÓN</vt:lpstr>
      <vt:lpstr>PRECIPITACIONES ACUOSAS</vt:lpstr>
      <vt:lpstr>CLASIFICACIÓN SEGÚN LA INTENSIDAD MEDIA EN UNA HORA (mm/h)</vt:lpstr>
      <vt:lpstr>CLASIFICACIÓN SEGÚN LA REGULARIDAD</vt:lpstr>
      <vt:lpstr>PROMEDIO MENSUAL DE PRECIPITACIONES EN MÉXICO 2019</vt:lpstr>
      <vt:lpstr>PRECIPITACIÓN PROMEDIO MENSUAL JALISCO 2019</vt:lpstr>
      <vt:lpstr>GRÁFICO DE LOS MM DE AGUA EN EL TRANSCURSO DE UN AÑO</vt:lpstr>
      <vt:lpstr>SIMULACIONES DEL MES MÁS CRITICO</vt:lpstr>
      <vt:lpstr>GRÁFICA DE SIMULACIÓN DE SEPTIEMBRE 2020</vt:lpstr>
      <vt:lpstr>FUNCIÓN DEL GRÁFICO DE SIMULACIÓN DE SEPTIEMBRE 2020</vt:lpstr>
      <vt:lpstr>CÓDIGO</vt:lpstr>
      <vt:lpstr>CÓDIGO</vt:lpstr>
      <vt:lpstr>CÓDIGO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Construir tramo carretero evitando inundaciones</dc:title>
  <dc:creator>alejandro anguiano martinez</dc:creator>
  <cp:lastModifiedBy>alejandro anguiano martinez</cp:lastModifiedBy>
  <cp:revision>1</cp:revision>
  <dcterms:created xsi:type="dcterms:W3CDTF">2020-04-22T23:46:24Z</dcterms:created>
  <dcterms:modified xsi:type="dcterms:W3CDTF">2020-04-22T23:46:46Z</dcterms:modified>
</cp:coreProperties>
</file>