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7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32DDB-145D-4DE0-9AE3-B5D97421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s-MX"/>
              <a:t>Modelo de presa depredador.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97937-8B10-4B72-89A1-C1807276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s-MX"/>
              <a:t>Yoshiro Azano </a:t>
            </a:r>
          </a:p>
          <a:p>
            <a:r>
              <a:rPr lang="es-MX"/>
              <a:t>Omar Ortiz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043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29B9A-5704-4190-9598-C208A5CD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FFD43-712F-4898-B451-A4606DB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Steven </a:t>
            </a:r>
            <a:r>
              <a:rPr lang="en-US" dirty="0" err="1"/>
              <a:t>Chapra</a:t>
            </a:r>
            <a:r>
              <a:rPr lang="en-US" dirty="0"/>
              <a:t>. (2014). predator-prey. </a:t>
            </a:r>
            <a:r>
              <a:rPr lang="en-US" dirty="0" err="1"/>
              <a:t>En</a:t>
            </a:r>
            <a:r>
              <a:rPr lang="en-US" dirty="0"/>
              <a:t> numerical methods (836-837). </a:t>
            </a:r>
            <a:r>
              <a:rPr lang="en-US" dirty="0" err="1"/>
              <a:t>u.s</a:t>
            </a:r>
            <a:r>
              <a:rPr lang="en-US" dirty="0"/>
              <a:t>: McGraw.</a:t>
            </a:r>
          </a:p>
          <a:p>
            <a:r>
              <a:rPr lang="en-US" dirty="0" err="1"/>
              <a:t>Apuntes</a:t>
            </a:r>
            <a:r>
              <a:rPr lang="en-US" dirty="0"/>
              <a:t>  de </a:t>
            </a:r>
            <a:r>
              <a:rPr lang="en-US" dirty="0" err="1"/>
              <a:t>clase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66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42B95A-73D1-41A2-BF45-A38C8455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" y="0"/>
            <a:ext cx="121921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64324-499C-41A9-A738-89D5F7B6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s-MX"/>
              <a:t>Objetivos</a:t>
            </a: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FB772-FF24-4AE3-9311-59FEF973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s-MX" dirty="0"/>
              <a:t>Objetivo general:</a:t>
            </a:r>
          </a:p>
          <a:p>
            <a:pPr marL="0" indent="0">
              <a:buNone/>
            </a:pPr>
            <a:r>
              <a:rPr lang="es-MX" dirty="0"/>
              <a:t>Evaluar el comportamiento de las interacciones entre depredador presa resolviendo dos ecuaciones  diferenciales integrando numéricamente.</a:t>
            </a:r>
          </a:p>
          <a:p>
            <a:endParaRPr lang="es-MX" dirty="0"/>
          </a:p>
          <a:p>
            <a:r>
              <a:rPr lang="es-MX" dirty="0"/>
              <a:t>Objetivos específicos:</a:t>
            </a:r>
          </a:p>
          <a:p>
            <a:pPr marL="0" indent="0">
              <a:buNone/>
            </a:pPr>
            <a:r>
              <a:rPr lang="es-MX" dirty="0"/>
              <a:t>De las presas y depredadores comparar los resultados con las simulaciones y ver si dependen el un del otro .</a:t>
            </a:r>
          </a:p>
        </p:txBody>
      </p:sp>
    </p:spTree>
    <p:extLst>
      <p:ext uri="{BB962C8B-B14F-4D97-AF65-F5344CB8AC3E}">
        <p14:creationId xmlns:p14="http://schemas.microsoft.com/office/powerpoint/2010/main" val="209752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13CDB-00E9-462D-8DF1-1BEB3F57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dirty="0"/>
              <a:t>Modelo del problema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12F78-F29E-4962-BCE1-48B01B26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s-MX" dirty="0"/>
              <a:t>Solucionamos nuestras ecuaciones diferenciales con el uso de </a:t>
            </a:r>
            <a:r>
              <a:rPr lang="es-MX" dirty="0" err="1"/>
              <a:t>odeint</a:t>
            </a:r>
            <a:r>
              <a:rPr lang="es-MX" dirty="0"/>
              <a:t>  con las condiciones iniciales presas, depredadores [2,1] en un lapso de tiempo de 0-30 de los cuales nos dieron unos gráficos de: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7AA389-7D75-49AF-BC81-D0F92C426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7" t="41135" r="56277" b="20129"/>
          <a:stretch/>
        </p:blipFill>
        <p:spPr>
          <a:xfrm>
            <a:off x="5235262" y="640080"/>
            <a:ext cx="5722138" cy="5252773"/>
          </a:xfrm>
          <a:prstGeom prst="rect">
            <a:avLst/>
          </a:prstGeom>
        </p:spPr>
      </p:pic>
      <p:sp>
        <p:nvSpPr>
          <p:cNvPr id="13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33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E953E-C899-4D1E-B96C-D7BDFCC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440" y="1200539"/>
            <a:ext cx="8915400" cy="656253"/>
          </a:xfrm>
        </p:spPr>
        <p:txBody>
          <a:bodyPr>
            <a:normAutofit/>
          </a:bodyPr>
          <a:lstStyle/>
          <a:p>
            <a:r>
              <a:rPr lang="es-MX" dirty="0"/>
              <a:t>Después se grafico la relación entre presas y depredadores. 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D5DCD8-0875-4FC8-ABCD-8E49E81D1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4" t="40567" r="47021" b="16376"/>
          <a:stretch/>
        </p:blipFill>
        <p:spPr>
          <a:xfrm>
            <a:off x="1704759" y="1754634"/>
            <a:ext cx="8158332" cy="48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42B95A-73D1-41A2-BF45-A38C8455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" y="0"/>
            <a:ext cx="121921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1886-BFFB-41A7-A51A-1FEC4B28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s-MX" sz="3100"/>
              <a:t>CONCLUSIÓN:</a:t>
            </a: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E47A3-AE51-4A52-8D92-3C41A119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s-MX" dirty="0"/>
              <a:t>EN BASE A LOS RESULTADOS DE LAS GRAFICAS PUDIMOS OBSERVAR QUE SE VUELVE UN CICLO DE DEPENDENCIA ENTRE LOS DEPREDADORES Y LAS PRESAS YA QUE SI HAY MUCHOS DEPREDADORES YA  NO HABRA MUCHAS PRESAS Y ESO ACABARIA CON LOS DEPREDADORES Y LAS PRESAS VOLVERIAN A CRECER Y LOS DEPREDADORES TAMBIEN Y ASI SUCECIVAMENTE. </a:t>
            </a:r>
          </a:p>
        </p:txBody>
      </p:sp>
    </p:spTree>
    <p:extLst>
      <p:ext uri="{BB962C8B-B14F-4D97-AF65-F5344CB8AC3E}">
        <p14:creationId xmlns:p14="http://schemas.microsoft.com/office/powerpoint/2010/main" val="22362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F9DBCE5-2A0D-4132-9400-C1A905E7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190A0C-390B-418A-9335-DCD0FD830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8FBB69-A439-4B7B-ABCD-715949D6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PRONOSTICO DEL CLIMA </a:t>
            </a: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A868EC83-FF48-45B4-B4C3-D25755DB4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7F60342-CC78-4A5E-882B-FA1DECD9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26" t="53441" r="33167" b="27821"/>
          <a:stretch/>
        </p:blipFill>
        <p:spPr>
          <a:xfrm>
            <a:off x="6787980" y="2049004"/>
            <a:ext cx="3594310" cy="3053396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71288033-BC2D-4AD2-A9D0-B0C6BC95BFB5}"/>
              </a:ext>
            </a:extLst>
          </p:cNvPr>
          <p:cNvSpPr txBox="1"/>
          <p:nvPr/>
        </p:nvSpPr>
        <p:spPr>
          <a:xfrm>
            <a:off x="6249880" y="701336"/>
            <a:ext cx="553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la ecuación de LORENZ de fluidos atmosféricos para el pronostico del clima</a:t>
            </a:r>
          </a:p>
        </p:txBody>
      </p:sp>
    </p:spTree>
    <p:extLst>
      <p:ext uri="{BB962C8B-B14F-4D97-AF65-F5344CB8AC3E}">
        <p14:creationId xmlns:p14="http://schemas.microsoft.com/office/powerpoint/2010/main" val="7223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924C8-548D-4380-A7C8-B825FE4A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Utilizamos ODEINT para poder resolver las tres ecuaciones diferenciales con las siguientes constantes.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6F71E2-F16A-44B6-9232-55C75138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04" y="2419143"/>
            <a:ext cx="5279567" cy="3929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FC7113-73E9-4B7C-A185-FE05EEEB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56" y="2419143"/>
            <a:ext cx="4634592" cy="4612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DB9F2F-2E43-493D-AD23-B6F69FCA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51" y="3977641"/>
            <a:ext cx="5323096" cy="2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8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64324-499C-41A9-A738-89D5F7B6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FB772-FF24-4AE3-9311-59FEF973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general:</a:t>
            </a:r>
          </a:p>
          <a:p>
            <a:pPr marL="0" indent="0">
              <a:buNone/>
            </a:pPr>
            <a:r>
              <a:rPr lang="es-MX" dirty="0"/>
              <a:t>Evaluar las interacciones  de 3 ecuaciones diferenciales usando LORENZ .</a:t>
            </a:r>
          </a:p>
          <a:p>
            <a:endParaRPr lang="es-MX" dirty="0"/>
          </a:p>
          <a:p>
            <a:r>
              <a:rPr lang="es-MX" dirty="0"/>
              <a:t>Objetivos específicos:</a:t>
            </a:r>
          </a:p>
          <a:p>
            <a:pPr marL="0" indent="0">
              <a:buNone/>
            </a:pPr>
            <a:r>
              <a:rPr lang="es-MX" dirty="0"/>
              <a:t>Comparar los resultados para ver si tienen un comportamiento continuo y </a:t>
            </a:r>
            <a:r>
              <a:rPr lang="es-MX" dirty="0" err="1"/>
              <a:t>asi</a:t>
            </a:r>
            <a:r>
              <a:rPr lang="es-MX" dirty="0"/>
              <a:t> poder predecir el clima.</a:t>
            </a:r>
          </a:p>
        </p:txBody>
      </p:sp>
    </p:spTree>
    <p:extLst>
      <p:ext uri="{BB962C8B-B14F-4D97-AF65-F5344CB8AC3E}">
        <p14:creationId xmlns:p14="http://schemas.microsoft.com/office/powerpoint/2010/main" val="52260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1886-BFFB-41A7-A51A-1FEC4B28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E47A3-AE51-4A52-8D92-3C41A119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BASE A LOS RESULTADOS DE LA GRAFICA PUDIMOS OBSERVAR QUE ES MUY INESTABLE EL COMPORTAMIENTO DEL CLIMA A LARGO TIEMPO SOLUCIONANDOLO CON LORENZ . </a:t>
            </a:r>
          </a:p>
        </p:txBody>
      </p:sp>
    </p:spTree>
    <p:extLst>
      <p:ext uri="{BB962C8B-B14F-4D97-AF65-F5344CB8AC3E}">
        <p14:creationId xmlns:p14="http://schemas.microsoft.com/office/powerpoint/2010/main" val="347463954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272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Modelo de presa depredador.</vt:lpstr>
      <vt:lpstr>Objetivos</vt:lpstr>
      <vt:lpstr>Modelo del problema </vt:lpstr>
      <vt:lpstr>Presentación de PowerPoint</vt:lpstr>
      <vt:lpstr>CONCLUSIÓN:</vt:lpstr>
      <vt:lpstr>PRONOSTICO DEL CLIMA </vt:lpstr>
      <vt:lpstr>Utilizamos ODEINT para poder resolver las tres ecuaciones diferenciales con las siguientes constantes. </vt:lpstr>
      <vt:lpstr>Objetivos</vt:lpstr>
      <vt:lpstr>CONCLUSIÓN:</vt:lpstr>
      <vt:lpstr>BIBLIOGRAFIAS: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presa depredador.</dc:title>
  <dc:creator>Yooshiro Susumu Azano Carrillo</dc:creator>
  <cp:lastModifiedBy>Yooshiro Susumu Azano Carrillo</cp:lastModifiedBy>
  <cp:revision>3</cp:revision>
  <dcterms:created xsi:type="dcterms:W3CDTF">2019-12-03T02:29:42Z</dcterms:created>
  <dcterms:modified xsi:type="dcterms:W3CDTF">2019-12-03T02:57:59Z</dcterms:modified>
</cp:coreProperties>
</file>