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1470025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Paper Title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smtClean="0"/>
              <a:t>(Name of All the Authors)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Presenter Name</a:t>
            </a:r>
          </a:p>
          <a:p>
            <a:r>
              <a:rPr lang="en-US" sz="2800" dirty="0" smtClean="0"/>
              <a:t>Affiliation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Paper ID: XXX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1" y="0"/>
            <a:ext cx="88391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2022 5th International Conference on Advances in Computing, Communication Control and Networking (ICAC3N)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Conference Record Number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#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60023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ISBN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 </a:t>
            </a:r>
            <a:r>
              <a:rPr lang="en-IN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979-8-3503-3086-1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Literature/ Related Work</a:t>
            </a:r>
          </a:p>
          <a:p>
            <a:r>
              <a:rPr lang="en-US" dirty="0" smtClean="0"/>
              <a:t>Methodology/Proposed Work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Future Scope*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Presentation of paper in conference is mandatory. </a:t>
            </a:r>
            <a:r>
              <a:rPr lang="en-US" sz="2400" b="1" dirty="0" smtClean="0">
                <a:solidFill>
                  <a:srgbClr val="FF0000"/>
                </a:solidFill>
              </a:rPr>
              <a:t>Without </a:t>
            </a:r>
            <a:r>
              <a:rPr lang="en-US" sz="2400" b="1" dirty="0" smtClean="0">
                <a:solidFill>
                  <a:srgbClr val="FF0000"/>
                </a:solidFill>
              </a:rPr>
              <a:t>presentation paper </a:t>
            </a:r>
            <a:r>
              <a:rPr lang="en-US" sz="2400" b="1" dirty="0" smtClean="0">
                <a:solidFill>
                  <a:srgbClr val="FF0000"/>
                </a:solidFill>
              </a:rPr>
              <a:t>will not be published on IEEE </a:t>
            </a:r>
            <a:r>
              <a:rPr lang="en-US" sz="2400" b="1" dirty="0" err="1" smtClean="0">
                <a:solidFill>
                  <a:srgbClr val="FF0000"/>
                </a:solidFill>
              </a:rPr>
              <a:t>Xplore</a:t>
            </a:r>
            <a:r>
              <a:rPr lang="en-US" sz="2400" b="1" dirty="0" smtClean="0">
                <a:solidFill>
                  <a:srgbClr val="FF0000"/>
                </a:solidFill>
              </a:rPr>
              <a:t> Digital </a:t>
            </a:r>
            <a:r>
              <a:rPr lang="en-US" sz="2400" b="1" dirty="0" smtClean="0">
                <a:solidFill>
                  <a:srgbClr val="FF0000"/>
                </a:solidFill>
              </a:rPr>
              <a:t>Library.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Author can present paper in any mode (either offline or online), as per choice provided by them.</a:t>
            </a:r>
          </a:p>
          <a:p>
            <a:r>
              <a:rPr lang="en-US" sz="2000" b="1" dirty="0" smtClean="0"/>
              <a:t>Duration of Presentation (8-10 Minutes).</a:t>
            </a:r>
          </a:p>
          <a:p>
            <a:r>
              <a:rPr lang="en-US" sz="2000" b="1" dirty="0" smtClean="0"/>
              <a:t>Number of Slides (7-12).</a:t>
            </a:r>
          </a:p>
          <a:p>
            <a:r>
              <a:rPr lang="en-US" sz="2000" b="1" dirty="0" smtClean="0"/>
              <a:t>Table of content provided here is just a sample, author can change it as per their research work (if required).</a:t>
            </a:r>
          </a:p>
          <a:p>
            <a:r>
              <a:rPr lang="en-US" sz="2000" b="1" dirty="0" smtClean="0"/>
              <a:t>Conference will be held on 15-16 Dec. 2023.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NO CHANGE IN TITLE AND LIST OF AUTHORS IS ALLOWED AFTER </a:t>
            </a:r>
            <a:r>
              <a:rPr lang="en-US" sz="2000" b="1" dirty="0" smtClean="0">
                <a:solidFill>
                  <a:srgbClr val="FF0000"/>
                </a:solidFill>
              </a:rPr>
              <a:t>REGISTRATION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WITHOUT PRESENTATION OF PAPER AND E-COPYRIGHT TRANSFER TO IEEE PAPER WILL NOT BE PUBLISHED IN IEEE.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Paper Title (Name of All the Authors)</vt:lpstr>
      <vt:lpstr>Table of Content</vt:lpstr>
      <vt:lpstr>Guidelines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(Name of All the Authors)</dc:title>
  <dc:creator>Welcome</dc:creator>
  <cp:lastModifiedBy>Welcome</cp:lastModifiedBy>
  <cp:revision>10</cp:revision>
  <dcterms:created xsi:type="dcterms:W3CDTF">2006-08-16T00:00:00Z</dcterms:created>
  <dcterms:modified xsi:type="dcterms:W3CDTF">2023-11-16T15:38:38Z</dcterms:modified>
</cp:coreProperties>
</file>