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63" r:id="rId4"/>
    <p:sldId id="259" r:id="rId5"/>
    <p:sldId id="260" r:id="rId6"/>
    <p:sldId id="261" r:id="rId7"/>
    <p:sldId id="262"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426702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5700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648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968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394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4741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23810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1198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1830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7487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582745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5978074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25400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08967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6521293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5778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5788197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998947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1044077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6956328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2/6/2018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0560470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40017751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2/6/2018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spcBef>
                <a:spcPts val="0"/>
              </a:spcBef>
              <a:spcAft>
                <a:spcPts val="0"/>
              </a:spcAft>
              <a:buNone/>
            </a:pPr>
            <a:fld id="{00000000-1234-1234-1234-123412341234}" type="slidenum">
              <a:rPr lang="es-CO" smtClean="0"/>
              <a:t>‹Nº›</a:t>
            </a:fld>
            <a:endParaRPr lang="es-CO"/>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747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Víctor Ospina</a:t>
            </a:r>
            <a:endParaRPr/>
          </a:p>
          <a:p>
            <a:pPr marL="0" lvl="0" indent="0">
              <a:spcBef>
                <a:spcPts val="0"/>
              </a:spcBef>
              <a:spcAft>
                <a:spcPts val="0"/>
              </a:spcAft>
              <a:buNone/>
            </a:pPr>
            <a:r>
              <a:rPr lang="es"/>
              <a:t>Isabella Caldas</a:t>
            </a:r>
            <a:endParaRPr/>
          </a:p>
          <a:p>
            <a:pPr marL="0" lvl="0" indent="0">
              <a:spcBef>
                <a:spcPts val="0"/>
              </a:spcBef>
              <a:spcAft>
                <a:spcPts val="0"/>
              </a:spcAft>
              <a:buNone/>
            </a:pPr>
            <a:r>
              <a:rPr lang="es"/>
              <a:t>Danny Murcia</a:t>
            </a:r>
            <a:endParaRPr/>
          </a:p>
          <a:p>
            <a:pPr marL="0" lvl="0" indent="0">
              <a:spcBef>
                <a:spcPts val="0"/>
              </a:spcBef>
              <a:spcAft>
                <a:spcPts val="0"/>
              </a:spcAft>
              <a:buNone/>
            </a:pPr>
            <a:endParaRPr/>
          </a:p>
        </p:txBody>
      </p:sp>
      <p:pic>
        <p:nvPicPr>
          <p:cNvPr id="55" name="Shape 55"/>
          <p:cNvPicPr preferRelativeResize="0"/>
          <p:nvPr/>
        </p:nvPicPr>
        <p:blipFill>
          <a:blip r:embed="rId3">
            <a:alphaModFix/>
          </a:blip>
          <a:stretch>
            <a:fillRect/>
          </a:stretch>
        </p:blipFill>
        <p:spPr>
          <a:xfrm>
            <a:off x="554600" y="919850"/>
            <a:ext cx="7620000" cy="179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301187"/>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8000" dirty="0"/>
              <a:t>¿Qué es?</a:t>
            </a:r>
            <a:endParaRPr sz="8000" dirty="0"/>
          </a:p>
        </p:txBody>
      </p:sp>
      <p:sp>
        <p:nvSpPr>
          <p:cNvPr id="61" name="Shape 61"/>
          <p:cNvSpPr txBox="1">
            <a:spLocks noGrp="1"/>
          </p:cNvSpPr>
          <p:nvPr>
            <p:ph type="body" idx="1"/>
          </p:nvPr>
        </p:nvSpPr>
        <p:spPr>
          <a:xfrm>
            <a:off x="311700" y="1654139"/>
            <a:ext cx="8520600" cy="2914736"/>
          </a:xfrm>
          <a:prstGeom prst="rect">
            <a:avLst/>
          </a:prstGeom>
        </p:spPr>
        <p:txBody>
          <a:bodyPr spcFirstLastPara="1" wrap="square" lIns="91425" tIns="91425" rIns="91425" bIns="91425" anchor="t" anchorCtr="0">
            <a:noAutofit/>
          </a:bodyPr>
          <a:lstStyle/>
          <a:p>
            <a:pPr marL="171450" indent="-171450">
              <a:spcAft>
                <a:spcPts val="1600"/>
              </a:spcAft>
            </a:pPr>
            <a:r>
              <a:rPr lang="es" sz="4000" dirty="0" smtClean="0">
                <a:solidFill>
                  <a:srgbClr val="000000"/>
                </a:solidFill>
                <a:highlight>
                  <a:schemeClr val="lt1"/>
                </a:highlight>
              </a:rPr>
              <a:t>Programa </a:t>
            </a:r>
            <a:r>
              <a:rPr lang="es" sz="4000" dirty="0">
                <a:solidFill>
                  <a:srgbClr val="000000"/>
                </a:solidFill>
                <a:highlight>
                  <a:schemeClr val="lt1"/>
                </a:highlight>
              </a:rPr>
              <a:t>informático compuesto por un conjunto de herramientas de programación de código abierto </a:t>
            </a:r>
            <a:r>
              <a:rPr lang="es" sz="4000" dirty="0" smtClean="0">
                <a:solidFill>
                  <a:srgbClr val="000000"/>
                </a:solidFill>
                <a:highlight>
                  <a:schemeClr val="lt1"/>
                </a:highlight>
              </a:rPr>
              <a:t>multiplataforma.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7200" dirty="0"/>
              <a:t>Eclipse Public Licence</a:t>
            </a:r>
            <a:endParaRPr sz="7200" dirty="0"/>
          </a:p>
        </p:txBody>
      </p:sp>
      <p:sp>
        <p:nvSpPr>
          <p:cNvPr id="98" name="Shape 98"/>
          <p:cNvSpPr txBox="1">
            <a:spLocks noGrp="1"/>
          </p:cNvSpPr>
          <p:nvPr>
            <p:ph type="body" idx="1"/>
          </p:nvPr>
        </p:nvSpPr>
        <p:spPr>
          <a:xfrm>
            <a:off x="311700" y="1438382"/>
            <a:ext cx="8520600" cy="3205537"/>
          </a:xfrm>
          <a:prstGeom prst="rect">
            <a:avLst/>
          </a:prstGeom>
        </p:spPr>
        <p:txBody>
          <a:bodyPr spcFirstLastPara="1" wrap="square" lIns="91425" tIns="91425" rIns="91425" bIns="91425" anchor="t" anchorCtr="0">
            <a:noAutofit/>
          </a:bodyPr>
          <a:lstStyle/>
          <a:p>
            <a:pPr marL="171450" indent="-171450"/>
            <a:r>
              <a:rPr lang="es" sz="2800" dirty="0" smtClean="0">
                <a:solidFill>
                  <a:srgbClr val="444444"/>
                </a:solidFill>
                <a:highlight>
                  <a:srgbClr val="FFFFFF"/>
                </a:highlight>
              </a:rPr>
              <a:t>Desarrollado por </a:t>
            </a:r>
            <a:r>
              <a:rPr lang="es" sz="2800" dirty="0">
                <a:solidFill>
                  <a:srgbClr val="444444"/>
                </a:solidFill>
                <a:highlight>
                  <a:srgbClr val="FFFFFF"/>
                </a:highlight>
              </a:rPr>
              <a:t>la Fundación </a:t>
            </a:r>
            <a:r>
              <a:rPr lang="es" sz="2800" dirty="0" smtClean="0">
                <a:solidFill>
                  <a:srgbClr val="444444"/>
                </a:solidFill>
                <a:highlight>
                  <a:srgbClr val="FFFFFF"/>
                </a:highlight>
              </a:rPr>
              <a:t>Eclipse.</a:t>
            </a:r>
          </a:p>
          <a:p>
            <a:pPr marL="171450" indent="-171450"/>
            <a:endParaRPr lang="es" sz="2800" dirty="0">
              <a:solidFill>
                <a:srgbClr val="444444"/>
              </a:solidFill>
              <a:highlight>
                <a:srgbClr val="FFFFFF"/>
              </a:highlight>
            </a:endParaRPr>
          </a:p>
          <a:p>
            <a:pPr marL="171450" indent="-171450"/>
            <a:r>
              <a:rPr lang="es" sz="2800" dirty="0" smtClean="0">
                <a:solidFill>
                  <a:srgbClr val="444444"/>
                </a:solidFill>
                <a:highlight>
                  <a:srgbClr val="FFFFFF"/>
                </a:highlight>
              </a:rPr>
              <a:t>Fue liberado </a:t>
            </a:r>
            <a:r>
              <a:rPr lang="es" sz="2800" dirty="0">
                <a:solidFill>
                  <a:srgbClr val="444444"/>
                </a:solidFill>
                <a:highlight>
                  <a:srgbClr val="FFFFFF"/>
                </a:highlight>
              </a:rPr>
              <a:t>originalmente bajo la Common Public License (CPL), pero después fue presentado bajo Eclipse Public License. La Free Software Foundation ha manifestado que aunque ambas licencias son licencias de software libre son incompatibles con GNU General Public License (</a:t>
            </a:r>
            <a:r>
              <a:rPr lang="es" sz="2800" dirty="0" smtClean="0">
                <a:solidFill>
                  <a:srgbClr val="444444"/>
                </a:solidFill>
                <a:highlight>
                  <a:srgbClr val="FFFFFF"/>
                </a:highlight>
              </a:rPr>
              <a:t>GPL).</a:t>
            </a:r>
          </a:p>
          <a:p>
            <a:pPr marL="0" lvl="0" indent="0">
              <a:spcBef>
                <a:spcPts val="1600"/>
              </a:spcBef>
              <a:spcAft>
                <a:spcPts val="1600"/>
              </a:spcAft>
              <a:buNone/>
            </a:pPr>
            <a:endParaRPr sz="2800" dirty="0">
              <a:solidFill>
                <a:srgbClr val="44444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239542"/>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8000" dirty="0"/>
              <a:t>Desarrollada</a:t>
            </a:r>
            <a:endParaRPr sz="8000" dirty="0"/>
          </a:p>
        </p:txBody>
      </p:sp>
      <p:sp>
        <p:nvSpPr>
          <p:cNvPr id="73" name="Shape 73"/>
          <p:cNvSpPr txBox="1">
            <a:spLocks noGrp="1"/>
          </p:cNvSpPr>
          <p:nvPr>
            <p:ph type="body" idx="1"/>
          </p:nvPr>
        </p:nvSpPr>
        <p:spPr>
          <a:xfrm>
            <a:off x="4572001" y="3671677"/>
            <a:ext cx="3979752" cy="407163"/>
          </a:xfrm>
          <a:prstGeom prst="rect">
            <a:avLst/>
          </a:prstGeom>
        </p:spPr>
        <p:txBody>
          <a:bodyPr spcFirstLastPara="1" wrap="square" lIns="91425" tIns="91425" rIns="91425" bIns="91425" anchor="t" anchorCtr="0">
            <a:noAutofit/>
          </a:bodyPr>
          <a:lstStyle/>
          <a:p>
            <a:pPr marL="171450" indent="-171450"/>
            <a:r>
              <a:rPr lang="es" sz="1400" dirty="0" smtClean="0">
                <a:solidFill>
                  <a:srgbClr val="000000"/>
                </a:solidFill>
              </a:rPr>
              <a:t>Hoy en día </a:t>
            </a:r>
            <a:r>
              <a:rPr lang="es" sz="1400" dirty="0" smtClean="0">
                <a:solidFill>
                  <a:srgbClr val="000000"/>
                </a:solidFill>
              </a:rPr>
              <a:t>desarrollado </a:t>
            </a:r>
            <a:r>
              <a:rPr lang="es" sz="1400" dirty="0">
                <a:solidFill>
                  <a:srgbClr val="000000"/>
                </a:solidFill>
              </a:rPr>
              <a:t>por la Fundación </a:t>
            </a:r>
            <a:r>
              <a:rPr lang="es" sz="1400" dirty="0" smtClean="0">
                <a:solidFill>
                  <a:srgbClr val="000000"/>
                </a:solidFill>
              </a:rPr>
              <a:t>Eclipse.</a:t>
            </a:r>
          </a:p>
          <a:p>
            <a:pPr marL="171450" indent="-171450"/>
            <a:endParaRPr sz="1400" dirty="0">
              <a:solidFill>
                <a:schemeClr val="dk1"/>
              </a:solidFill>
            </a:endParaRPr>
          </a:p>
        </p:txBody>
      </p:sp>
      <p:pic>
        <p:nvPicPr>
          <p:cNvPr id="1026" name="Picture 2" descr="Resultado de imagen para i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43" y="1880225"/>
            <a:ext cx="3448862" cy="1379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11700" y="3703005"/>
            <a:ext cx="3739305" cy="954107"/>
          </a:xfrm>
          <a:prstGeom prst="rect">
            <a:avLst/>
          </a:prstGeom>
        </p:spPr>
        <p:txBody>
          <a:bodyPr wrap="square">
            <a:spAutoFit/>
          </a:bodyPr>
          <a:lstStyle/>
          <a:p>
            <a:pPr marL="285750" indent="-285750">
              <a:buClr>
                <a:schemeClr val="accent1"/>
              </a:buClr>
              <a:buSzPct val="200000"/>
              <a:buFont typeface="Arial" panose="020B0604020202020204" pitchFamily="34" charset="0"/>
              <a:buChar char="•"/>
            </a:pPr>
            <a:r>
              <a:rPr lang="es" dirty="0"/>
              <a:t>Desarrollado originalmente por IBM como el sucesor de su familia de herramientas para VisualAge. </a:t>
            </a:r>
            <a:endParaRPr lang="es" dirty="0" smtClean="0"/>
          </a:p>
          <a:p>
            <a:pPr>
              <a:buClr>
                <a:schemeClr val="accent1"/>
              </a:buClr>
              <a:buSzPct val="145000"/>
            </a:pPr>
            <a:endParaRPr lang="es" dirty="0"/>
          </a:p>
        </p:txBody>
      </p:sp>
      <p:pic>
        <p:nvPicPr>
          <p:cNvPr id="1028" name="Picture 4" descr="Resultado de imagen para eclipse foundatio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410" y="1579100"/>
            <a:ext cx="4107342" cy="19817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Marcador de texto 2"/>
          <p:cNvSpPr>
            <a:spLocks noGrp="1"/>
          </p:cNvSpPr>
          <p:nvPr>
            <p:ph type="body" idx="1"/>
          </p:nvPr>
        </p:nvSpPr>
        <p:spPr>
          <a:xfrm>
            <a:off x="822960" y="603703"/>
            <a:ext cx="3703320" cy="552212"/>
          </a:xfrm>
        </p:spPr>
        <p:txBody>
          <a:bodyPr>
            <a:noAutofit/>
          </a:bodyPr>
          <a:lstStyle/>
          <a:p>
            <a:pPr algn="ctr"/>
            <a:r>
              <a:rPr lang="es-CO" sz="4800" dirty="0" smtClean="0"/>
              <a:t>Ventajas</a:t>
            </a:r>
            <a:endParaRPr lang="es-CO" sz="5400" dirty="0"/>
          </a:p>
        </p:txBody>
      </p:sp>
      <p:sp>
        <p:nvSpPr>
          <p:cNvPr id="79" name="Shape 79"/>
          <p:cNvSpPr txBox="1">
            <a:spLocks noGrp="1"/>
          </p:cNvSpPr>
          <p:nvPr>
            <p:ph sz="half" idx="2"/>
          </p:nvPr>
        </p:nvSpPr>
        <p:spPr>
          <a:xfrm>
            <a:off x="822960" y="1402495"/>
            <a:ext cx="3703320" cy="253365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s" sz="2200" dirty="0"/>
              <a:t>E</a:t>
            </a:r>
            <a:r>
              <a:rPr lang="es" sz="2200" dirty="0" smtClean="0"/>
              <a:t>ditor </a:t>
            </a:r>
            <a:r>
              <a:rPr lang="es" sz="2200" dirty="0"/>
              <a:t>de texto con resaltador de sintaxis</a:t>
            </a:r>
            <a:r>
              <a:rPr lang="es" sz="2200" dirty="0" smtClean="0"/>
              <a:t>.</a:t>
            </a:r>
            <a:endParaRPr sz="2200" dirty="0"/>
          </a:p>
          <a:p>
            <a:pPr marL="457200" lvl="0" indent="-317500" rtl="0">
              <a:spcBef>
                <a:spcPts val="0"/>
              </a:spcBef>
              <a:spcAft>
                <a:spcPts val="0"/>
              </a:spcAft>
              <a:buSzPts val="1400"/>
              <a:buChar char="●"/>
            </a:pPr>
            <a:r>
              <a:rPr lang="es" sz="2200" dirty="0" smtClean="0"/>
              <a:t>Compilación </a:t>
            </a:r>
            <a:r>
              <a:rPr lang="es" sz="2200" dirty="0"/>
              <a:t>es en tiempo real.</a:t>
            </a:r>
            <a:endParaRPr sz="2200" dirty="0"/>
          </a:p>
          <a:p>
            <a:pPr marL="457200" lvl="0" indent="-317500" rtl="0">
              <a:spcBef>
                <a:spcPts val="0"/>
              </a:spcBef>
              <a:spcAft>
                <a:spcPts val="0"/>
              </a:spcAft>
              <a:buSzPts val="1400"/>
              <a:buChar char="●"/>
            </a:pPr>
            <a:r>
              <a:rPr lang="es" sz="2200" dirty="0" smtClean="0"/>
              <a:t>Pruebas </a:t>
            </a:r>
            <a:r>
              <a:rPr lang="es" sz="2200" dirty="0"/>
              <a:t>unitarias con JUnit.</a:t>
            </a:r>
            <a:endParaRPr sz="2200" dirty="0"/>
          </a:p>
          <a:p>
            <a:pPr marL="457200" lvl="0" indent="-317500" rtl="0">
              <a:spcBef>
                <a:spcPts val="0"/>
              </a:spcBef>
              <a:spcAft>
                <a:spcPts val="0"/>
              </a:spcAft>
              <a:buSzPts val="1400"/>
              <a:buChar char="●"/>
            </a:pPr>
            <a:r>
              <a:rPr lang="es" sz="2200" dirty="0" smtClean="0"/>
              <a:t>Control </a:t>
            </a:r>
            <a:r>
              <a:rPr lang="es" sz="2200" dirty="0"/>
              <a:t>de versiones (CVS).</a:t>
            </a:r>
            <a:endParaRPr sz="2200" dirty="0"/>
          </a:p>
          <a:p>
            <a:pPr marL="457200" lvl="0" indent="-317500" rtl="0">
              <a:spcBef>
                <a:spcPts val="0"/>
              </a:spcBef>
              <a:spcAft>
                <a:spcPts val="0"/>
              </a:spcAft>
              <a:buSzPts val="1400"/>
              <a:buChar char="●"/>
            </a:pPr>
            <a:r>
              <a:rPr lang="es" sz="2200" dirty="0" smtClean="0"/>
              <a:t>Integración </a:t>
            </a:r>
            <a:r>
              <a:rPr lang="es" sz="2200" dirty="0"/>
              <a:t>con (Ant).</a:t>
            </a:r>
            <a:endParaRPr sz="2200" dirty="0"/>
          </a:p>
          <a:p>
            <a:pPr marL="457200" lvl="0" indent="-317500">
              <a:spcBef>
                <a:spcPts val="0"/>
              </a:spcBef>
              <a:spcAft>
                <a:spcPts val="0"/>
              </a:spcAft>
              <a:buSzPts val="1400"/>
              <a:buChar char="●"/>
            </a:pPr>
            <a:r>
              <a:rPr lang="es" sz="2200" dirty="0"/>
              <a:t>Asistentes (Wizards) para creación de proyectos.</a:t>
            </a:r>
            <a:endParaRPr sz="2200" dirty="0"/>
          </a:p>
        </p:txBody>
      </p:sp>
      <p:sp>
        <p:nvSpPr>
          <p:cNvPr id="4" name="Marcador de texto 3"/>
          <p:cNvSpPr>
            <a:spLocks noGrp="1"/>
          </p:cNvSpPr>
          <p:nvPr>
            <p:ph type="body" sz="quarter" idx="3"/>
          </p:nvPr>
        </p:nvSpPr>
        <p:spPr>
          <a:xfrm>
            <a:off x="4663440" y="603703"/>
            <a:ext cx="3703320" cy="552212"/>
          </a:xfrm>
        </p:spPr>
        <p:txBody>
          <a:bodyPr>
            <a:noAutofit/>
          </a:bodyPr>
          <a:lstStyle/>
          <a:p>
            <a:pPr algn="ctr"/>
            <a:r>
              <a:rPr lang="es-CO" sz="4800" dirty="0" smtClean="0"/>
              <a:t>desventajas</a:t>
            </a:r>
            <a:endParaRPr lang="es-CO" sz="4800" dirty="0"/>
          </a:p>
        </p:txBody>
      </p:sp>
      <p:sp>
        <p:nvSpPr>
          <p:cNvPr id="80" name="Shape 80"/>
          <p:cNvSpPr txBox="1">
            <a:spLocks noGrp="1"/>
          </p:cNvSpPr>
          <p:nvPr>
            <p:ph sz="quarter" idx="4"/>
          </p:nvPr>
        </p:nvSpPr>
        <p:spPr>
          <a:xfrm>
            <a:off x="4663440" y="1402495"/>
            <a:ext cx="3703320" cy="253365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s" sz="2200" dirty="0" smtClean="0"/>
              <a:t>Consumo </a:t>
            </a:r>
            <a:r>
              <a:rPr lang="es" sz="2200" dirty="0"/>
              <a:t>de recursos del sistema.</a:t>
            </a:r>
            <a:endParaRPr sz="2200" dirty="0"/>
          </a:p>
          <a:p>
            <a:pPr marL="457200" lvl="0" indent="-317500">
              <a:spcBef>
                <a:spcPts val="0"/>
              </a:spcBef>
              <a:spcAft>
                <a:spcPts val="0"/>
              </a:spcAft>
              <a:buSzPts val="1400"/>
              <a:buChar char="●"/>
            </a:pPr>
            <a:r>
              <a:rPr lang="es" sz="2200" dirty="0" smtClean="0"/>
              <a:t>Carece </a:t>
            </a:r>
            <a:r>
              <a:rPr lang="es" sz="2200" dirty="0"/>
              <a:t>de mucho soporte para webapps </a:t>
            </a: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5850" y="0"/>
            <a:ext cx="8832300" cy="1034454"/>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4800" dirty="0"/>
              <a:t>Lenguajes de programación </a:t>
            </a:r>
            <a:r>
              <a:rPr lang="es" sz="4800" smtClean="0"/>
              <a:t>soportados por </a:t>
            </a:r>
            <a:r>
              <a:rPr lang="es" sz="4800" dirty="0"/>
              <a:t>eclipse</a:t>
            </a:r>
            <a:endParaRPr sz="4800" dirty="0"/>
          </a:p>
        </p:txBody>
      </p:sp>
      <p:pic>
        <p:nvPicPr>
          <p:cNvPr id="2050" name="Picture 2" descr="Resultado de imagen para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96" y="1228922"/>
            <a:ext cx="1956779" cy="19567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c lenguaje de programac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078" y="1398718"/>
            <a:ext cx="1451697" cy="15254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c lenguaje de programac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2278" y="1458911"/>
            <a:ext cx="1536687" cy="153668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para js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0899" y="1835146"/>
            <a:ext cx="1266826" cy="232090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617" y="2995598"/>
            <a:ext cx="3106979" cy="155775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sultado de imagen para ph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245655"/>
            <a:ext cx="2223648" cy="1200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22512" y="-66724"/>
            <a:ext cx="8898975" cy="1219199"/>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s" sz="5400" dirty="0"/>
              <a:t>¿</a:t>
            </a:r>
            <a:r>
              <a:rPr lang="es" sz="5400" dirty="0" smtClean="0"/>
              <a:t>Cuándo </a:t>
            </a:r>
            <a:r>
              <a:rPr lang="es" sz="5400" dirty="0"/>
              <a:t>es conveniente usarlo?</a:t>
            </a:r>
            <a:endParaRPr sz="5400" dirty="0"/>
          </a:p>
        </p:txBody>
      </p:sp>
      <p:sp>
        <p:nvSpPr>
          <p:cNvPr id="92" name="Shape 92"/>
          <p:cNvSpPr txBox="1">
            <a:spLocks noGrp="1"/>
          </p:cNvSpPr>
          <p:nvPr>
            <p:ph type="body" idx="1"/>
          </p:nvPr>
        </p:nvSpPr>
        <p:spPr>
          <a:xfrm>
            <a:off x="781049" y="1581149"/>
            <a:ext cx="6346275" cy="2847975"/>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s" sz="3200" dirty="0"/>
              <a:t>Proyecto grande</a:t>
            </a:r>
            <a:endParaRPr sz="3200" dirty="0"/>
          </a:p>
          <a:p>
            <a:pPr marL="457200" lvl="0" indent="-342900" rtl="0">
              <a:spcBef>
                <a:spcPts val="0"/>
              </a:spcBef>
              <a:spcAft>
                <a:spcPts val="0"/>
              </a:spcAft>
              <a:buSzPts val="1800"/>
              <a:buChar char="●"/>
            </a:pPr>
            <a:r>
              <a:rPr lang="es" sz="3200" dirty="0"/>
              <a:t>Varios lenguajes</a:t>
            </a:r>
            <a:endParaRPr sz="3200" dirty="0"/>
          </a:p>
          <a:p>
            <a:pPr marL="457200" lvl="0" indent="-342900" rtl="0">
              <a:spcBef>
                <a:spcPts val="0"/>
              </a:spcBef>
              <a:spcAft>
                <a:spcPts val="0"/>
              </a:spcAft>
              <a:buSzPts val="1800"/>
              <a:buChar char="●"/>
            </a:pPr>
            <a:r>
              <a:rPr lang="es" sz="3200" dirty="0"/>
              <a:t>Base de Datos</a:t>
            </a:r>
            <a:endParaRPr sz="3200" dirty="0"/>
          </a:p>
          <a:p>
            <a:pPr marL="457200" lvl="0" indent="-342900" rtl="0">
              <a:spcBef>
                <a:spcPts val="0"/>
              </a:spcBef>
              <a:spcAft>
                <a:spcPts val="0"/>
              </a:spcAft>
              <a:buSzPts val="1800"/>
              <a:buChar char="●"/>
            </a:pPr>
            <a:r>
              <a:rPr lang="es" sz="3200" dirty="0"/>
              <a:t>Compilación controlada</a:t>
            </a:r>
            <a:endParaRPr sz="3200" dirty="0"/>
          </a:p>
          <a:p>
            <a:pPr marL="457200" lvl="0" indent="-342900" rtl="0">
              <a:spcBef>
                <a:spcPts val="0"/>
              </a:spcBef>
              <a:spcAft>
                <a:spcPts val="0"/>
              </a:spcAft>
              <a:buSzPts val="1800"/>
              <a:buChar char="●"/>
            </a:pPr>
            <a:r>
              <a:rPr lang="es" sz="3200" dirty="0"/>
              <a:t>Trabajo en equipo (git)</a:t>
            </a:r>
            <a:endParaRPr sz="3200" dirty="0"/>
          </a:p>
          <a:p>
            <a:pPr marL="457200" lvl="0" indent="-342900" rtl="0">
              <a:spcBef>
                <a:spcPts val="0"/>
              </a:spcBef>
              <a:spcAft>
                <a:spcPts val="0"/>
              </a:spcAft>
              <a:buSzPts val="1800"/>
              <a:buChar char="●"/>
            </a:pPr>
            <a:r>
              <a:rPr lang="es" sz="3200" dirty="0"/>
              <a:t>Debug</a:t>
            </a:r>
            <a:endParaRPr sz="3200" dirty="0"/>
          </a:p>
          <a:p>
            <a:pPr marL="0" lvl="0" indent="0"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1805" y="4685017"/>
            <a:ext cx="3626620" cy="49866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Vista Previa Eclipse</a:t>
            </a:r>
            <a:endParaRPr dirty="0"/>
          </a:p>
        </p:txBody>
      </p:sp>
      <p:pic>
        <p:nvPicPr>
          <p:cNvPr id="104" name="Shape 104"/>
          <p:cNvPicPr preferRelativeResize="0"/>
          <p:nvPr/>
        </p:nvPicPr>
        <p:blipFill>
          <a:blip r:embed="rId3">
            <a:alphaModFix/>
          </a:blip>
          <a:stretch>
            <a:fillRect/>
          </a:stretch>
        </p:blipFill>
        <p:spPr>
          <a:xfrm>
            <a:off x="0" y="0"/>
            <a:ext cx="9144000" cy="4767209"/>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188</Words>
  <Application>Microsoft Office PowerPoint</Application>
  <PresentationFormat>Presentación en pantalla (16:9)</PresentationFormat>
  <Paragraphs>31</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Retrospección</vt:lpstr>
      <vt:lpstr>Presentación de PowerPoint</vt:lpstr>
      <vt:lpstr>¿Qué es?</vt:lpstr>
      <vt:lpstr>Eclipse Public Licence</vt:lpstr>
      <vt:lpstr>Desarrollada</vt:lpstr>
      <vt:lpstr>Presentación de PowerPoint</vt:lpstr>
      <vt:lpstr>Lenguajes de programación soportados por eclipse</vt:lpstr>
      <vt:lpstr>¿Cuándo es conveniente usarlo?</vt:lpstr>
      <vt:lpstr>Vista Previa Eclipse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Isabella Caldas</cp:lastModifiedBy>
  <cp:revision>9</cp:revision>
  <dcterms:modified xsi:type="dcterms:W3CDTF">2018-02-07T03:29:46Z</dcterms:modified>
</cp:coreProperties>
</file>