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6"/>
  </p:sldMasterIdLst>
  <p:sldIdLst>
    <p:sldId id="266" r:id="rId97"/>
    <p:sldId id="256" r:id="rId98"/>
    <p:sldId id="257" r:id="rId99"/>
    <p:sldId id="261" r:id="rId100"/>
    <p:sldId id="258" r:id="rId101"/>
    <p:sldId id="259" r:id="rId102"/>
    <p:sldId id="262" r:id="rId103"/>
    <p:sldId id="263" r:id="rId104"/>
    <p:sldId id="264" r:id="rId105"/>
    <p:sldId id="265" r:id="rId10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53" d="100"/>
          <a:sy n="53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6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7.xml"/><Relationship Id="rId108" Type="http://schemas.openxmlformats.org/officeDocument/2006/relationships/viewProps" Target="viewProp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10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3.xml"/><Relationship Id="rId101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.xml"/><Relationship Id="rId104" Type="http://schemas.openxmlformats.org/officeDocument/2006/relationships/slide" Target="slides/slide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4.xml"/><Relationship Id="rId105" Type="http://schemas.openxmlformats.org/officeDocument/2006/relationships/slide" Target="slides/slide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8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3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6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41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5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9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28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4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4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7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8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4B42-23C3-41D1-953B-00B305AEA456}" type="datetimeFigureOut">
              <a:rPr lang="es-MX" smtClean="0"/>
              <a:t>10/03/2014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28D2-CE59-49BA-BBC0-6CB0FE54FB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5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image" Target="../media/image2.emf"/><Relationship Id="rId18" Type="http://schemas.openxmlformats.org/officeDocument/2006/relationships/image" Target="../media/image6.png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9.xml"/><Relationship Id="rId12" Type="http://schemas.openxmlformats.org/officeDocument/2006/relationships/slide" Target="slide2.xml"/><Relationship Id="rId17" Type="http://schemas.openxmlformats.org/officeDocument/2006/relationships/image" Target="../media/image5.emf"/><Relationship Id="rId2" Type="http://schemas.openxmlformats.org/officeDocument/2006/relationships/customXml" Target="../../customXml/item46.xml"/><Relationship Id="rId16" Type="http://schemas.openxmlformats.org/officeDocument/2006/relationships/slide" Target="slide3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7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9" Type="http://schemas.microsoft.com/office/2007/relationships/hdphoto" Target="../media/hdphoto1.wdp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58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95.xml"/><Relationship Id="rId7" Type="http://schemas.openxmlformats.org/officeDocument/2006/relationships/slide" Target="slide2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9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9.xml"/><Relationship Id="rId18" Type="http://schemas.openxmlformats.org/officeDocument/2006/relationships/image" Target="../media/image8.emf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62.xml"/><Relationship Id="rId12" Type="http://schemas.openxmlformats.org/officeDocument/2006/relationships/slide" Target="slide7.xml"/><Relationship Id="rId17" Type="http://schemas.openxmlformats.org/officeDocument/2006/relationships/image" Target="../media/image7.emf"/><Relationship Id="rId2" Type="http://schemas.openxmlformats.org/officeDocument/2006/relationships/customXml" Target="../../customXml/item53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31.xml"/><Relationship Id="rId11" Type="http://schemas.openxmlformats.org/officeDocument/2006/relationships/slide" Target="slide5.xml"/><Relationship Id="rId5" Type="http://schemas.openxmlformats.org/officeDocument/2006/relationships/customXml" Target="../../customXml/item36.xml"/><Relationship Id="rId1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customXml" Target="../../customXml/item74.xml"/><Relationship Id="rId9" Type="http://schemas.openxmlformats.org/officeDocument/2006/relationships/image" Target="../media/image1.png"/><Relationship Id="rId1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image" Target="../media/image1.png"/><Relationship Id="rId18" Type="http://schemas.openxmlformats.org/officeDocument/2006/relationships/image" Target="../media/image8.emf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59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4.xml"/><Relationship Id="rId11" Type="http://schemas.openxmlformats.org/officeDocument/2006/relationships/customXml" Target="../../customXml/item50.xml"/><Relationship Id="rId5" Type="http://schemas.openxmlformats.org/officeDocument/2006/relationships/customXml" Target="../../customXml/item39.xml"/><Relationship Id="rId15" Type="http://schemas.openxmlformats.org/officeDocument/2006/relationships/image" Target="../media/image2.emf"/><Relationship Id="rId10" Type="http://schemas.openxmlformats.org/officeDocument/2006/relationships/customXml" Target="../../customXml/item81.xml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1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54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92.xml"/><Relationship Id="rId21" Type="http://schemas.openxmlformats.org/officeDocument/2006/relationships/image" Target="../media/image7.emf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25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65.xml"/><Relationship Id="rId16" Type="http://schemas.openxmlformats.org/officeDocument/2006/relationships/slide" Target="slide2.xml"/><Relationship Id="rId20" Type="http://schemas.openxmlformats.org/officeDocument/2006/relationships/slide" Target="slide3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6.xml"/><Relationship Id="rId5" Type="http://schemas.openxmlformats.org/officeDocument/2006/relationships/customXml" Target="../../customXml/item41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45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79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73.xml"/><Relationship Id="rId12" Type="http://schemas.openxmlformats.org/officeDocument/2006/relationships/slide" Target="slide2.xml"/><Relationship Id="rId17" Type="http://schemas.openxmlformats.org/officeDocument/2006/relationships/image" Target="../media/image10.emf"/><Relationship Id="rId2" Type="http://schemas.openxmlformats.org/officeDocument/2006/relationships/customXml" Target="../../customXml/item52.xml"/><Relationship Id="rId16" Type="http://schemas.openxmlformats.org/officeDocument/2006/relationships/slide" Target="slide6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85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71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63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40.xml"/><Relationship Id="rId12" Type="http://schemas.openxmlformats.org/officeDocument/2006/relationships/slide" Target="slide2.xml"/><Relationship Id="rId17" Type="http://schemas.openxmlformats.org/officeDocument/2006/relationships/image" Target="../media/image5.emf"/><Relationship Id="rId2" Type="http://schemas.openxmlformats.org/officeDocument/2006/relationships/customXml" Target="../../customXml/item91.xml"/><Relationship Id="rId16" Type="http://schemas.openxmlformats.org/officeDocument/2006/relationships/slide" Target="slide5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4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42.xml"/><Relationship Id="rId12" Type="http://schemas.openxmlformats.org/officeDocument/2006/relationships/slide" Target="slide2.xml"/><Relationship Id="rId17" Type="http://schemas.openxmlformats.org/officeDocument/2006/relationships/image" Target="../media/image10.emf"/><Relationship Id="rId2" Type="http://schemas.openxmlformats.org/officeDocument/2006/relationships/customXml" Target="../../customXml/item93.xml"/><Relationship Id="rId16" Type="http://schemas.openxmlformats.org/officeDocument/2006/relationships/slide" Target="slide8.xml"/><Relationship Id="rId1" Type="http://schemas.openxmlformats.org/officeDocument/2006/relationships/customXml" Target="../../customXml/item83.xml"/><Relationship Id="rId6" Type="http://schemas.openxmlformats.org/officeDocument/2006/relationships/customXml" Target="../../customXml/item7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6.xml"/><Relationship Id="rId15" Type="http://schemas.openxmlformats.org/officeDocument/2006/relationships/image" Target="../media/image9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69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75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43.xml"/><Relationship Id="rId11" Type="http://schemas.openxmlformats.org/officeDocument/2006/relationships/image" Target="../media/image2.emf"/><Relationship Id="rId5" Type="http://schemas.openxmlformats.org/officeDocument/2006/relationships/customXml" Target="../../customXml/item26.xml"/><Relationship Id="rId10" Type="http://schemas.openxmlformats.org/officeDocument/2006/relationships/slide" Target="slide2.xml"/><Relationship Id="rId4" Type="http://schemas.openxmlformats.org/officeDocument/2006/relationships/customXml" Target="../../customXml/item8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customXml" Target="../../customXml/item68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2.xml"/><Relationship Id="rId21" Type="http://schemas.openxmlformats.org/officeDocument/2006/relationships/image" Target="../media/image2.emf"/><Relationship Id="rId7" Type="http://schemas.openxmlformats.org/officeDocument/2006/relationships/customXml" Target="../../customXml/item80.xml"/><Relationship Id="rId12" Type="http://schemas.openxmlformats.org/officeDocument/2006/relationships/customXml" Target="../../customXml/item48.xml"/><Relationship Id="rId17" Type="http://schemas.openxmlformats.org/officeDocument/2006/relationships/customXml" Target="../../customXml/item18.xml"/><Relationship Id="rId25" Type="http://schemas.openxmlformats.org/officeDocument/2006/relationships/image" Target="../media/image11.emf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94.xml"/><Relationship Id="rId20" Type="http://schemas.openxmlformats.org/officeDocument/2006/relationships/slide" Target="slide2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21.xml"/><Relationship Id="rId24" Type="http://schemas.openxmlformats.org/officeDocument/2006/relationships/slide" Target="slide3.xml"/><Relationship Id="rId5" Type="http://schemas.openxmlformats.org/officeDocument/2006/relationships/customXml" Target="../../customXml/item30.xml"/><Relationship Id="rId15" Type="http://schemas.openxmlformats.org/officeDocument/2006/relationships/customXml" Target="../../customXml/item87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88.xml"/><Relationship Id="rId14" Type="http://schemas.openxmlformats.org/officeDocument/2006/relationships/customXml" Target="../../customXml/item89.xml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3464995" cy="6857998"/>
            <a:chOff x="3952023" y="0"/>
            <a:chExt cx="3464995" cy="6857998"/>
          </a:xfrm>
        </p:grpSpPr>
        <p:grpSp>
          <p:nvGrpSpPr>
            <p:cNvPr id="5" name="Group 4"/>
            <p:cNvGrpSpPr/>
            <p:nvPr/>
          </p:nvGrpSpPr>
          <p:grpSpPr>
            <a:xfrm>
              <a:off x="3952023" y="0"/>
              <a:ext cx="3464995" cy="6857998"/>
              <a:chOff x="3952023" y="0"/>
              <a:chExt cx="3464995" cy="6857998"/>
            </a:xfrm>
          </p:grpSpPr>
          <p:grpSp>
            <p:nvGrpSpPr>
              <p:cNvPr id="7" name="WindowsPhone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952023" y="0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14" name="Rounded Rectangle 13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Rounded Rectangle 14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Left Arrow 16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8" name="Group 17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20" name="Flowchart: Stored Data 19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1" name="Flowchart: Stored Data 20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" name="Flowchart: Stored Data 21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" name="Flowchart: Stored Data 22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11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Background"/>
              <p:cNvSpPr/>
              <p:nvPr/>
            </p:nvSpPr>
            <p:spPr>
              <a:xfrm>
                <a:off x="4167065" y="659288"/>
                <a:ext cx="3038698" cy="474434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Content"/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5295847" y="814859"/>
                <a:ext cx="105509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Iniciar</a:t>
                </a:r>
                <a:r>
                  <a:rPr lang="en-US" sz="1200" dirty="0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sesion</a:t>
                </a:r>
                <a:endPara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" name="Picture 5">
              <a:hlinkClick r:id="rId12" action="ppaction://hlinksldjump"/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641" y="837300"/>
              <a:ext cx="213843" cy="185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Content"/>
          <p:cNvSpPr/>
          <p:nvPr>
            <p:custDataLst>
              <p:custData r:id="rId1"/>
            </p:custDataLst>
          </p:nvPr>
        </p:nvSpPr>
        <p:spPr>
          <a:xfrm>
            <a:off x="528461" y="2352360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2"/>
            </p:custDataLst>
          </p:nvPr>
        </p:nvSpPr>
        <p:spPr>
          <a:xfrm>
            <a:off x="528461" y="2776004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Contrasena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PageTitle"/>
          <p:cNvGrpSpPr/>
          <p:nvPr>
            <p:custDataLst>
              <p:custData r:id="rId3"/>
            </p:custDataLst>
          </p:nvPr>
        </p:nvGrpSpPr>
        <p:grpSpPr>
          <a:xfrm>
            <a:off x="168480" y="1159430"/>
            <a:ext cx="3038698" cy="911018"/>
            <a:chOff x="3054545" y="660400"/>
            <a:chExt cx="3038698" cy="911018"/>
          </a:xfrm>
        </p:grpSpPr>
        <p:sp>
          <p:nvSpPr>
            <p:cNvPr id="31" name="Application Title"/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endParaRPr lang="en-US" sz="1100" b="1" cap="all" dirty="0">
                <a:latin typeface="Segoe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Page Title"/>
            <p:cNvSpPr txBox="1"/>
            <p:nvPr/>
          </p:nvSpPr>
          <p:spPr>
            <a:xfrm>
              <a:off x="3055158" y="986643"/>
              <a:ext cx="3038085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3" name="ApplicationBar"/>
          <p:cNvGrpSpPr/>
          <p:nvPr>
            <p:custDataLst>
              <p:custData r:id="rId4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34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5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808" y="3281592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36">
            <a:hlinkClick r:id="rId16" action="ppaction://hlinksldjump"/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19" y="5187475"/>
            <a:ext cx="337500" cy="337500"/>
          </a:xfrm>
          <a:prstGeom prst="rect">
            <a:avLst/>
          </a:prstGeom>
        </p:spPr>
      </p:pic>
      <p:grpSp>
        <p:nvGrpSpPr>
          <p:cNvPr id="38" name="PhoneKeyboard"/>
          <p:cNvGrpSpPr/>
          <p:nvPr>
            <p:custDataLst>
              <p:custData r:id="rId6"/>
            </p:custDataLst>
          </p:nvPr>
        </p:nvGrpSpPr>
        <p:grpSpPr>
          <a:xfrm>
            <a:off x="222919" y="2963802"/>
            <a:ext cx="3020040" cy="2121408"/>
            <a:chOff x="3058260" y="2382932"/>
            <a:chExt cx="3020040" cy="2121408"/>
          </a:xfrm>
        </p:grpSpPr>
        <p:sp>
          <p:nvSpPr>
            <p:cNvPr id="39" name="Rectangle 38"/>
            <p:cNvSpPr/>
            <p:nvPr/>
          </p:nvSpPr>
          <p:spPr>
            <a:xfrm>
              <a:off x="3060780" y="2382932"/>
              <a:ext cx="3017520" cy="21214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058260" y="2393100"/>
              <a:ext cx="3018923" cy="2106397"/>
              <a:chOff x="2584219" y="2766627"/>
              <a:chExt cx="3018923" cy="210639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8932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585977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1980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e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501049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 smtClean="0">
                    <a:latin typeface="Segoe UI"/>
                  </a:rPr>
                  <a:t>r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06394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t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111195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415996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u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718181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 smtClean="0">
                    <a:latin typeface="Segoe UI"/>
                  </a:rPr>
                  <a:t>i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2489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27388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0456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585977" y="3301032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a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3504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 smtClean="0">
                    <a:latin typeface="Segoe UI"/>
                  </a:rPr>
                  <a:t>d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653449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f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958794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3595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568396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 smtClean="0">
                    <a:latin typeface="Segoe UI"/>
                  </a:rPr>
                  <a:t>j</a:t>
                </a:r>
                <a:endParaRPr kumimoji="0" lang="en-US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4870581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>
                    <a:latin typeface="Segoe UI"/>
                  </a:rPr>
                  <a:t>k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177292" y="3301032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dirty="0">
                    <a:latin typeface="Segoe UI"/>
                  </a:rPr>
                  <a:t>l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456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585977" y="3830144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kern="0" dirty="0">
                    <a:latin typeface="Segoe UI"/>
                    <a:sym typeface="Wingdings"/>
                  </a:rPr>
                  <a:t></a:t>
                </a: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3504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653449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958794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263595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4568396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870581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177292" y="3830144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584219" y="4367251"/>
                <a:ext cx="571298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&amp;123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189899" y="4367250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/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498831" y="4367248"/>
                <a:ext cx="1191486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kern="0" dirty="0" smtClean="0">
                    <a:latin typeface="Segoe UI"/>
                  </a:rPr>
                  <a:t>space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4718181" y="4367251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dirty="0" smtClean="0">
                    <a:latin typeface="Segoe UI"/>
                  </a:rPr>
                  <a:t>·</a:t>
                </a:r>
                <a:endParaRPr kumimoji="0" lang="en-US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5024892" y="4367251"/>
                <a:ext cx="578250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search</a:t>
                </a:r>
              </a:p>
            </p:txBody>
          </p:sp>
          <p:pic>
            <p:nvPicPr>
              <p:cNvPr id="74" name="Picture 3" descr="C:\Users\t-dantay\Documents\First24\arrowbox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9375" b="89844" l="9375" r="9687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297093" y="4008957"/>
                <a:ext cx="186247" cy="186247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6306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3464995" cy="6857998"/>
            <a:chOff x="3952023" y="0"/>
            <a:chExt cx="3464995" cy="6857998"/>
          </a:xfrm>
        </p:grpSpPr>
        <p:grpSp>
          <p:nvGrpSpPr>
            <p:cNvPr id="5" name="Group 4"/>
            <p:cNvGrpSpPr/>
            <p:nvPr/>
          </p:nvGrpSpPr>
          <p:grpSpPr>
            <a:xfrm>
              <a:off x="3952023" y="0"/>
              <a:ext cx="3464995" cy="6857998"/>
              <a:chOff x="3952023" y="0"/>
              <a:chExt cx="3464995" cy="6857998"/>
            </a:xfrm>
          </p:grpSpPr>
          <p:grpSp>
            <p:nvGrpSpPr>
              <p:cNvPr id="7" name="WindowsPhone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3952023" y="0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14" name="Rounded Rectangle 13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Rounded Rectangle 14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Left Arrow 16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8" name="Group 17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20" name="Flowchart: Stored Data 19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1" name="Flowchart: Stored Data 20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" name="Flowchart: Stored Data 21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" name="Flowchart: Stored Data 22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11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Background"/>
              <p:cNvSpPr/>
              <p:nvPr/>
            </p:nvSpPr>
            <p:spPr>
              <a:xfrm>
                <a:off x="4167065" y="659288"/>
                <a:ext cx="3038698" cy="474434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5295847" y="814859"/>
                <a:ext cx="69442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Horario</a:t>
                </a:r>
                <a:endPara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" name="Picture 5">
              <a:hlinkClick r:id="rId7" action="ppaction://hlinksldjump"/>
            </p:cNvPr>
            <p:cNvPicPr preferRelativeResize="0">
              <a:picLocks/>
            </p:cNvPicPr>
            <p:nvPr>
              <p:custDataLst>
                <p:custData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641" y="837300"/>
              <a:ext cx="213843" cy="185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ApplicationBar"/>
          <p:cNvGrpSpPr/>
          <p:nvPr>
            <p:custDataLst>
              <p:custData r:id="rId1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25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808" y="3281592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65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2"/>
            <a:ext cx="3464995" cy="6857998"/>
            <a:chOff x="3952023" y="0"/>
            <a:chExt cx="3464995" cy="6857998"/>
          </a:xfrm>
        </p:grpSpPr>
        <p:grpSp>
          <p:nvGrpSpPr>
            <p:cNvPr id="7" name="WindowsPhone"/>
            <p:cNvGrpSpPr/>
            <p:nvPr>
              <p:custDataLst>
                <p:custData r:id="rId6"/>
              </p:custDataLst>
            </p:nvPr>
          </p:nvGrpSpPr>
          <p:grpSpPr>
            <a:xfrm>
              <a:off x="3952023" y="0"/>
              <a:ext cx="3464995" cy="6857998"/>
              <a:chOff x="2839503" y="1"/>
              <a:chExt cx="3464995" cy="685799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39503" y="1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39503" y="1"/>
                  <a:ext cx="3464995" cy="6857998"/>
                  <a:chOff x="2834639" y="1"/>
                  <a:chExt cx="3464995" cy="6857998"/>
                </a:xfrm>
              </p:grpSpPr>
              <p:sp>
                <p:nvSpPr>
                  <p:cNvPr id="12" name="Rounded Rectangle 11"/>
                  <p:cNvSpPr/>
                  <p:nvPr userDrawn="1"/>
                </p:nvSpPr>
                <p:spPr>
                  <a:xfrm>
                    <a:off x="2834639" y="1"/>
                    <a:ext cx="3464995" cy="6857998"/>
                  </a:xfrm>
                  <a:prstGeom prst="roundRect">
                    <a:avLst>
                      <a:gd name="adj" fmla="val 5515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>
                        <a:lumMod val="95000"/>
                        <a:lumOff val="5000"/>
                      </a:srgbClr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2928205" y="91440"/>
                    <a:ext cx="3276600" cy="6659880"/>
                  </a:xfrm>
                  <a:prstGeom prst="roundRect">
                    <a:avLst>
                      <a:gd name="adj" fmla="val 2819"/>
                    </a:avLst>
                  </a:prstGeom>
                  <a:solidFill>
                    <a:srgbClr val="FFFFFF">
                      <a:lumMod val="6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14" name="Rectangle 13"/>
                  <p:cNvSpPr/>
                  <p:nvPr userDrawn="1"/>
                </p:nvSpPr>
                <p:spPr>
                  <a:xfrm>
                    <a:off x="3050294" y="482053"/>
                    <a:ext cx="3038085" cy="507492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5" name="Left Arrow 14"/>
                  <p:cNvSpPr/>
                  <p:nvPr userDrawn="1"/>
                </p:nvSpPr>
                <p:spPr>
                  <a:xfrm>
                    <a:off x="3300730" y="6215335"/>
                    <a:ext cx="270769" cy="117324"/>
                  </a:xfrm>
                  <a:prstGeom prst="leftArrow">
                    <a:avLst>
                      <a:gd name="adj1" fmla="val 0"/>
                      <a:gd name="adj2" fmla="val 91165"/>
                    </a:avLst>
                  </a:prstGeom>
                  <a:noFill/>
                  <a:ln w="3175">
                    <a:solidFill>
                      <a:srgbClr val="FFFFFF"/>
                    </a:solidFill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 rot="21384124">
                    <a:off x="4457215" y="6161552"/>
                    <a:ext cx="212326" cy="227346"/>
                    <a:chOff x="4194362" y="5874647"/>
                    <a:chExt cx="252148" cy="269985"/>
                  </a:xfrm>
                  <a:solidFill>
                    <a:srgbClr val="FFFFFF"/>
                  </a:solidFill>
                </p:grpSpPr>
                <p:sp>
                  <p:nvSpPr>
                    <p:cNvPr id="18" name="Flowchart: Stored Data 17"/>
                    <p:cNvSpPr/>
                    <p:nvPr/>
                  </p:nvSpPr>
                  <p:spPr>
                    <a:xfrm rot="6230930">
                      <a:off x="4218638" y="5878261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9" name="Flowchart: Stored Data 18"/>
                    <p:cNvSpPr/>
                    <p:nvPr/>
                  </p:nvSpPr>
                  <p:spPr>
                    <a:xfrm rot="6230930">
                      <a:off x="4190748" y="5989157"/>
                      <a:ext cx="115927" cy="108699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0" name="Flowchart: Stored Data 19"/>
                    <p:cNvSpPr/>
                    <p:nvPr/>
                  </p:nvSpPr>
                  <p:spPr>
                    <a:xfrm rot="16979296">
                      <a:off x="4335573" y="5922200"/>
                      <a:ext cx="114310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" name="Flowchart: Stored Data 20"/>
                    <p:cNvSpPr/>
                    <p:nvPr/>
                  </p:nvSpPr>
                  <p:spPr>
                    <a:xfrm rot="16979296">
                      <a:off x="4307999" y="6032886"/>
                      <a:ext cx="115927" cy="107565"/>
                    </a:xfrm>
                    <a:prstGeom prst="flowChartOnlineStorag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4138146" y="266078"/>
                    <a:ext cx="860720" cy="52045"/>
                  </a:xfrm>
                  <a:prstGeom prst="round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8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3054545" y="482052"/>
                  <a:ext cx="3038698" cy="188595"/>
                </a:xfrm>
                <a:prstGeom prst="rect">
                  <a:avLst/>
                </a:prstGeom>
                <a:solidFill>
                  <a:srgbClr val="000000">
                    <a:alpha val="35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12:38</a:t>
                  </a:r>
                </a:p>
              </p:txBody>
            </p:sp>
          </p:grpSp>
          <p:pic>
            <p:nvPicPr>
              <p:cNvPr id="9" name="Picture 2" descr="C:\Users\t-dantay\Documents\WPIcons\appbar.feature.search.rest.png"/>
              <p:cNvPicPr>
                <a:picLocks noChangeAspect="1" noChangeArrowheads="1"/>
              </p:cNvPicPr>
              <p:nvPr/>
            </p:nvPicPr>
            <p:blipFill>
              <a:blip r:embed="rId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769" y="6091117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Share"/>
            <p:cNvGrpSpPr/>
            <p:nvPr>
              <p:custDataLst>
                <p:custData r:id="rId7"/>
              </p:custDataLst>
            </p:nvPr>
          </p:nvGrpSpPr>
          <p:grpSpPr>
            <a:xfrm>
              <a:off x="4179050" y="1122150"/>
              <a:ext cx="1545889" cy="4434822"/>
              <a:chOff x="6557538" y="1784"/>
              <a:chExt cx="2568596" cy="685621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557538" y="1784"/>
                <a:ext cx="2568596" cy="6856215"/>
              </a:xfrm>
              <a:prstGeom prst="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itle1"/>
              <p:cNvSpPr txBox="1"/>
              <p:nvPr/>
            </p:nvSpPr>
            <p:spPr>
              <a:xfrm>
                <a:off x="6754062" y="276058"/>
                <a:ext cx="2161998" cy="52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Simposium</a:t>
                </a:r>
                <a:endParaRPr lang="en-US" sz="16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Icon1"/>
              <p:cNvSpPr/>
              <p:nvPr/>
            </p:nvSpPr>
            <p:spPr>
              <a:xfrm>
                <a:off x="6849387" y="1348360"/>
                <a:ext cx="374905" cy="37490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con2"/>
              <p:cNvSpPr/>
              <p:nvPr/>
            </p:nvSpPr>
            <p:spPr>
              <a:xfrm>
                <a:off x="6849387" y="1902837"/>
                <a:ext cx="374905" cy="3749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con3"/>
              <p:cNvSpPr/>
              <p:nvPr/>
            </p:nvSpPr>
            <p:spPr>
              <a:xfrm>
                <a:off x="6849387" y="2487359"/>
                <a:ext cx="374905" cy="3749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con4"/>
              <p:cNvSpPr/>
              <p:nvPr/>
            </p:nvSpPr>
            <p:spPr>
              <a:xfrm>
                <a:off x="6849387" y="3062034"/>
                <a:ext cx="374905" cy="3749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ontent1">
                <a:hlinkClick r:id="rId10" action="ppaction://hlinksldjump"/>
              </p:cNvPr>
              <p:cNvSpPr txBox="1"/>
              <p:nvPr/>
            </p:nvSpPr>
            <p:spPr>
              <a:xfrm>
                <a:off x="7313877" y="1378839"/>
                <a:ext cx="1737065" cy="49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Perfil</a:t>
                </a:r>
                <a:endParaRPr lang="en-US" sz="11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000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ontent2">
                <a:hlinkClick r:id="rId11" action="ppaction://hlinksldjump"/>
              </p:cNvPr>
              <p:cNvSpPr txBox="1"/>
              <p:nvPr/>
            </p:nvSpPr>
            <p:spPr>
              <a:xfrm>
                <a:off x="7313877" y="1950442"/>
                <a:ext cx="1737065" cy="261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Registro</a:t>
                </a:r>
                <a:endParaRPr lang="en-US" sz="1000" dirty="0">
                  <a:solidFill>
                    <a:prstClr val="white">
                      <a:lumMod val="50000"/>
                    </a:prst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Content3">
                <a:hlinkClick r:id="rId12" action="ppaction://hlinksldjump"/>
              </p:cNvPr>
              <p:cNvSpPr txBox="1"/>
              <p:nvPr/>
            </p:nvSpPr>
            <p:spPr>
              <a:xfrm>
                <a:off x="7313877" y="2524992"/>
                <a:ext cx="1737065" cy="261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Eventos</a:t>
                </a:r>
                <a:endParaRPr lang="en-US" sz="1000" dirty="0">
                  <a:solidFill>
                    <a:prstClr val="white">
                      <a:lumMod val="50000"/>
                    </a:prst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Content4">
                <a:hlinkClick r:id="rId13" action="ppaction://hlinksldjump"/>
              </p:cNvPr>
              <p:cNvSpPr txBox="1"/>
              <p:nvPr/>
            </p:nvSpPr>
            <p:spPr>
              <a:xfrm>
                <a:off x="7313877" y="3099667"/>
                <a:ext cx="1737065" cy="2617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/>
                    </a:solidFill>
                    <a:latin typeface="Segoe UI" pitchFamily="34" charset="0"/>
                    <a:cs typeface="Segoe UI" pitchFamily="34" charset="0"/>
                  </a:rPr>
                  <a:t>Horario</a:t>
                </a:r>
                <a:endParaRPr lang="en-US" sz="1000" dirty="0">
                  <a:solidFill>
                    <a:prstClr val="white">
                      <a:lumMod val="50000"/>
                    </a:prstClr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6" name="Background"/>
          <p:cNvSpPr/>
          <p:nvPr/>
        </p:nvSpPr>
        <p:spPr>
          <a:xfrm>
            <a:off x="215042" y="659288"/>
            <a:ext cx="3038698" cy="474434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Content"/>
          <p:cNvSpPr txBox="1"/>
          <p:nvPr>
            <p:custDataLst>
              <p:custData r:id="rId1"/>
            </p:custDataLst>
          </p:nvPr>
        </p:nvSpPr>
        <p:spPr>
          <a:xfrm>
            <a:off x="1343824" y="814859"/>
            <a:ext cx="5233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" y="837300"/>
            <a:ext cx="213843" cy="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ApplicationBar"/>
          <p:cNvGrpSpPr/>
          <p:nvPr>
            <p:custDataLst>
              <p:custData r:id="rId3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75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6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Icon3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504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221" y="3275041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9" name="Picture 78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25" y="5155725"/>
            <a:ext cx="337500" cy="337500"/>
          </a:xfrm>
          <a:prstGeom prst="rect">
            <a:avLst/>
          </a:prstGeom>
        </p:spPr>
      </p:pic>
      <p:pic>
        <p:nvPicPr>
          <p:cNvPr id="80" name="Picture 79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25" y="515572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3464995" cy="6857998"/>
            <a:chOff x="3952023" y="0"/>
            <a:chExt cx="3464995" cy="6857998"/>
          </a:xfrm>
        </p:grpSpPr>
        <p:grpSp>
          <p:nvGrpSpPr>
            <p:cNvPr id="21" name="Group 20"/>
            <p:cNvGrpSpPr/>
            <p:nvPr/>
          </p:nvGrpSpPr>
          <p:grpSpPr>
            <a:xfrm>
              <a:off x="3952023" y="0"/>
              <a:ext cx="3464995" cy="6857998"/>
              <a:chOff x="3952023" y="0"/>
              <a:chExt cx="3464995" cy="6857998"/>
            </a:xfrm>
          </p:grpSpPr>
          <p:grpSp>
            <p:nvGrpSpPr>
              <p:cNvPr id="4" name="WindowsPhone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952023" y="0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9" name="Rounded Rectangle 8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1" name="Rectangle 10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" name="Left Arrow 11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3" name="Group 12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15" name="Flowchart: Stored Data 14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6" name="Flowchart: Stored Data 15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7" name="Flowchart: Stored Data 16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8" name="Flowchart: Stored Data 17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6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Background"/>
              <p:cNvSpPr/>
              <p:nvPr/>
            </p:nvSpPr>
            <p:spPr>
              <a:xfrm>
                <a:off x="4167065" y="659288"/>
                <a:ext cx="3038698" cy="474434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Content"/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5295847" y="814859"/>
                <a:ext cx="52334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Perfil</a:t>
                </a:r>
                <a:endPara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2" name="Picture 21">
              <a:hlinkClick r:id="rId14" action="ppaction://hlinksldjump"/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641" y="837300"/>
              <a:ext cx="213843" cy="185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Oval 23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96512" y="1380504"/>
            <a:ext cx="967716" cy="976880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08349" y="2726209"/>
            <a:ext cx="8515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10100187</a:t>
            </a:r>
          </a:p>
        </p:txBody>
      </p: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765503" y="2993281"/>
            <a:ext cx="19058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Israel Calderon de la Cruz</a:t>
            </a:r>
          </a:p>
        </p:txBody>
      </p:sp>
      <p:sp>
        <p:nvSpPr>
          <p:cNvPr id="27" name="Content"/>
          <p:cNvSpPr txBox="1"/>
          <p:nvPr>
            <p:custDataLst>
              <p:custData r:id="rId5"/>
            </p:custDataLst>
          </p:nvPr>
        </p:nvSpPr>
        <p:spPr>
          <a:xfrm>
            <a:off x="916730" y="3187860"/>
            <a:ext cx="14347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Talla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Camisa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M</a:t>
            </a: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911921" y="3417165"/>
            <a:ext cx="14443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Talla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manga: 36</a:t>
            </a:r>
          </a:p>
        </p:txBody>
      </p:sp>
      <p:grpSp>
        <p:nvGrpSpPr>
          <p:cNvPr id="29" name="ApplicationBar"/>
          <p:cNvGrpSpPr/>
          <p:nvPr>
            <p:custDataLst>
              <p:custData r:id="rId7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30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31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808" y="3281592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36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63" y="516537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6" name="Group 45"/>
          <p:cNvGrpSpPr/>
          <p:nvPr/>
        </p:nvGrpSpPr>
        <p:grpSpPr>
          <a:xfrm>
            <a:off x="0" y="0"/>
            <a:ext cx="3464995" cy="6857998"/>
            <a:chOff x="3952023" y="0"/>
            <a:chExt cx="3464995" cy="6857998"/>
          </a:xfrm>
        </p:grpSpPr>
        <p:grpSp>
          <p:nvGrpSpPr>
            <p:cNvPr id="47" name="Group 46"/>
            <p:cNvGrpSpPr/>
            <p:nvPr/>
          </p:nvGrpSpPr>
          <p:grpSpPr>
            <a:xfrm>
              <a:off x="3952023" y="0"/>
              <a:ext cx="3464995" cy="6857998"/>
              <a:chOff x="3952023" y="0"/>
              <a:chExt cx="3464995" cy="6857998"/>
            </a:xfrm>
          </p:grpSpPr>
          <p:grpSp>
            <p:nvGrpSpPr>
              <p:cNvPr id="49" name="WindowsPhone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952023" y="0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56" name="Rounded Rectangle 55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" name="Left Arrow 58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60" name="Group 59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62" name="Flowchart: Stored Data 61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3" name="Flowchart: Stored Data 62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4" name="Flowchart: Stored Data 63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" name="Flowchart: Stored Data 64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53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Background"/>
              <p:cNvSpPr/>
              <p:nvPr/>
            </p:nvSpPr>
            <p:spPr>
              <a:xfrm>
                <a:off x="4167065" y="659288"/>
                <a:ext cx="3038698" cy="474434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Content"/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5295847" y="814859"/>
                <a:ext cx="52334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Perfil</a:t>
                </a:r>
                <a:endPara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48" name="Picture 47">
              <a:hlinkClick r:id="rId16" action="ppaction://hlinksldjump"/>
            </p:cNvPr>
            <p:cNvPicPr preferRelativeResize="0">
              <a:picLocks/>
            </p:cNvPicPr>
            <p:nvPr>
              <p:custDataLst>
                <p:custData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641" y="837300"/>
              <a:ext cx="213843" cy="185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Oval 65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96512" y="1380504"/>
            <a:ext cx="967716" cy="976880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"/>
          <p:cNvSpPr txBox="1"/>
          <p:nvPr>
            <p:custDataLst>
              <p:custData r:id="rId3"/>
            </p:custDataLst>
          </p:nvPr>
        </p:nvSpPr>
        <p:spPr>
          <a:xfrm>
            <a:off x="612900" y="3021412"/>
            <a:ext cx="1255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Talla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Camisa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0" name="Content"/>
          <p:cNvSpPr txBox="1"/>
          <p:nvPr>
            <p:custDataLst>
              <p:custData r:id="rId4"/>
            </p:custDataLst>
          </p:nvPr>
        </p:nvSpPr>
        <p:spPr>
          <a:xfrm>
            <a:off x="612900" y="3715817"/>
            <a:ext cx="12776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Talla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manga: </a:t>
            </a:r>
          </a:p>
        </p:txBody>
      </p:sp>
      <p:pic>
        <p:nvPicPr>
          <p:cNvPr id="78" name="Dots" descr="C:\Users\t-dantay\Documents\WPIcons\appbar.overflowdots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63" y="5092336"/>
            <a:ext cx="474434" cy="47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ApplicationBar"/>
          <p:cNvGrpSpPr/>
          <p:nvPr>
            <p:custDataLst>
              <p:custData r:id="rId5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84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5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808" y="3281592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86">
            <a:hlinkClick r:id="rId20" action="ppaction://hlinksldjump"/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11" y="5172961"/>
            <a:ext cx="337500" cy="337500"/>
          </a:xfrm>
          <a:prstGeom prst="rect">
            <a:avLst/>
          </a:prstGeom>
        </p:spPr>
      </p:pic>
      <p:grpSp>
        <p:nvGrpSpPr>
          <p:cNvPr id="92" name="Group 91"/>
          <p:cNvGrpSpPr/>
          <p:nvPr>
            <p:custDataLst>
              <p:custData r:id="rId7"/>
              <p:custData r:id="rId8"/>
            </p:custDataLst>
          </p:nvPr>
        </p:nvGrpSpPr>
        <p:grpSpPr>
          <a:xfrm>
            <a:off x="1005389" y="3307695"/>
            <a:ext cx="1471744" cy="320480"/>
            <a:chOff x="507869" y="3729779"/>
            <a:chExt cx="1471744" cy="320480"/>
          </a:xfrm>
        </p:grpSpPr>
        <p:sp>
          <p:nvSpPr>
            <p:cNvPr id="93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M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94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95" name="Group 94"/>
          <p:cNvGrpSpPr/>
          <p:nvPr>
            <p:custDataLst>
              <p:custData r:id="rId9"/>
              <p:custData r:id="rId10"/>
            </p:custDataLst>
          </p:nvPr>
        </p:nvGrpSpPr>
        <p:grpSpPr>
          <a:xfrm>
            <a:off x="1048470" y="3954781"/>
            <a:ext cx="1471744" cy="320480"/>
            <a:chOff x="507869" y="3729779"/>
            <a:chExt cx="1471744" cy="320480"/>
          </a:xfrm>
        </p:grpSpPr>
        <p:sp>
          <p:nvSpPr>
            <p:cNvPr id="9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30</a:t>
              </a:r>
            </a:p>
          </p:txBody>
        </p:sp>
        <p:sp>
          <p:nvSpPr>
            <p:cNvPr id="9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3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7" name="WindowsPhone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3464995" cy="6857998"/>
            <a:chOff x="2839503" y="1"/>
            <a:chExt cx="3464995" cy="6857998"/>
          </a:xfrm>
        </p:grpSpPr>
        <p:grpSp>
          <p:nvGrpSpPr>
            <p:cNvPr id="10" name="Group 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4" name="Rounded Rectangle 1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Left Arrow 16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" name="Flowchart: Stored Data 19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20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Flowchart: Stored Data 21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Flowchart: Stored Data 22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9" name="Rounded Rectangle 18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314618" y="1240416"/>
            <a:ext cx="2914559" cy="1194988"/>
            <a:chOff x="1146920" y="1722926"/>
            <a:chExt cx="2949223" cy="1631207"/>
          </a:xfrm>
        </p:grpSpPr>
        <p:sp>
          <p:nvSpPr>
            <p:cNvPr id="26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46920" y="2636115"/>
              <a:ext cx="2945275" cy="718018"/>
              <a:chOff x="1146920" y="2633472"/>
              <a:chExt cx="2945275" cy="718018"/>
            </a:xfrm>
          </p:grpSpPr>
          <p:sp>
            <p:nvSpPr>
              <p:cNvPr id="28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9" name="Title"/>
              <p:cNvSpPr txBox="1"/>
              <p:nvPr/>
            </p:nvSpPr>
            <p:spPr>
              <a:xfrm>
                <a:off x="1146920" y="2633472"/>
                <a:ext cx="2945272" cy="48314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Programacion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 en PHP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Subtitle"/>
              <p:cNvSpPr txBox="1"/>
              <p:nvPr/>
            </p:nvSpPr>
            <p:spPr>
              <a:xfrm>
                <a:off x="1146922" y="3057402"/>
                <a:ext cx="2945273" cy="29408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" name="Group 30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314618" y="2526418"/>
            <a:ext cx="2910655" cy="1194988"/>
            <a:chOff x="1146919" y="1722926"/>
            <a:chExt cx="2949224" cy="1631207"/>
          </a:xfrm>
        </p:grpSpPr>
        <p:sp>
          <p:nvSpPr>
            <p:cNvPr id="32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46919" y="2649117"/>
              <a:ext cx="2945276" cy="705016"/>
              <a:chOff x="1146919" y="2646474"/>
              <a:chExt cx="2945276" cy="705016"/>
            </a:xfrm>
          </p:grpSpPr>
          <p:sp>
            <p:nvSpPr>
              <p:cNvPr id="34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5" name="Title"/>
              <p:cNvSpPr txBox="1"/>
              <p:nvPr/>
            </p:nvSpPr>
            <p:spPr>
              <a:xfrm>
                <a:off x="1146919" y="2646474"/>
                <a:ext cx="2945273" cy="48314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Programacion</a:t>
                </a:r>
                <a:r>
                  <a:rPr lang="en-US" sz="2000" dirty="0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 en PHP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Subtitle"/>
              <p:cNvSpPr txBox="1"/>
              <p:nvPr/>
            </p:nvSpPr>
            <p:spPr>
              <a:xfrm>
                <a:off x="1146921" y="3057402"/>
                <a:ext cx="2945274" cy="29408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314619" y="3840598"/>
            <a:ext cx="2906756" cy="1194988"/>
            <a:chOff x="1146920" y="1722926"/>
            <a:chExt cx="2949223" cy="1631207"/>
          </a:xfrm>
        </p:grpSpPr>
        <p:sp>
          <p:nvSpPr>
            <p:cNvPr id="44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46920" y="2766135"/>
              <a:ext cx="2945272" cy="587998"/>
              <a:chOff x="1146920" y="2763492"/>
              <a:chExt cx="2945272" cy="587998"/>
            </a:xfrm>
          </p:grpSpPr>
          <p:sp>
            <p:nvSpPr>
              <p:cNvPr id="46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47" name="Title"/>
              <p:cNvSpPr txBox="1"/>
              <p:nvPr/>
            </p:nvSpPr>
            <p:spPr>
              <a:xfrm>
                <a:off x="1146920" y="2763492"/>
                <a:ext cx="2909825" cy="483144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Programacion</a:t>
                </a:r>
                <a:r>
                  <a:rPr lang="en-US" sz="2000" dirty="0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 en PHP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48" name="Subtitle"/>
              <p:cNvSpPr txBox="1"/>
              <p:nvPr/>
            </p:nvSpPr>
            <p:spPr>
              <a:xfrm>
                <a:off x="1146922" y="3057402"/>
                <a:ext cx="2909826" cy="294088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65" name="Background"/>
          <p:cNvSpPr/>
          <p:nvPr/>
        </p:nvSpPr>
        <p:spPr>
          <a:xfrm>
            <a:off x="215042" y="659288"/>
            <a:ext cx="3038698" cy="474434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Content"/>
          <p:cNvSpPr txBox="1"/>
          <p:nvPr>
            <p:custDataLst>
              <p:custData r:id="rId5"/>
            </p:custDataLst>
          </p:nvPr>
        </p:nvSpPr>
        <p:spPr>
          <a:xfrm>
            <a:off x="1343824" y="814859"/>
            <a:ext cx="7393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66">
            <a:hlinkClick r:id="rId12" action="ppaction://hlinksldjump"/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" y="837300"/>
            <a:ext cx="213843" cy="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roup 74"/>
          <p:cNvGrpSpPr/>
          <p:nvPr/>
        </p:nvGrpSpPr>
        <p:grpSpPr>
          <a:xfrm>
            <a:off x="207085" y="5092599"/>
            <a:ext cx="3033760" cy="474434"/>
            <a:chOff x="207085" y="5092599"/>
            <a:chExt cx="3033760" cy="474434"/>
          </a:xfrm>
        </p:grpSpPr>
        <p:grpSp>
          <p:nvGrpSpPr>
            <p:cNvPr id="76" name="ApplicationBar"/>
            <p:cNvGrpSpPr/>
            <p:nvPr>
              <p:custDataLst>
                <p:custData r:id="rId8"/>
              </p:custDataLst>
            </p:nvPr>
          </p:nvGrpSpPr>
          <p:grpSpPr>
            <a:xfrm>
              <a:off x="207085" y="5092599"/>
              <a:ext cx="3033760" cy="474434"/>
              <a:chOff x="3055120" y="3191783"/>
              <a:chExt cx="3033760" cy="474434"/>
            </a:xfrm>
            <a:solidFill>
              <a:schemeClr val="bg2">
                <a:lumMod val="50000"/>
              </a:schemeClr>
            </a:solidFill>
          </p:grpSpPr>
          <p:sp>
            <p:nvSpPr>
              <p:cNvPr id="78" name="Background"/>
              <p:cNvSpPr/>
              <p:nvPr/>
            </p:nvSpPr>
            <p:spPr>
              <a:xfrm>
                <a:off x="3055120" y="3191783"/>
                <a:ext cx="3033760" cy="474434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9" name="Dots" descr="C:\Users\t-dantay\Documents\WPIcons\appbar.overflowdots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1711" y="3191783"/>
                <a:ext cx="474434" cy="474434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50" y="5193825"/>
              <a:ext cx="337500" cy="337500"/>
            </a:xfrm>
            <a:prstGeom prst="rect">
              <a:avLst/>
            </a:prstGeom>
          </p:spPr>
        </p:pic>
      </p:grpSp>
      <p:pic>
        <p:nvPicPr>
          <p:cNvPr id="80" name="Picture 79">
            <a:hlinkClick r:id="rId16" action="ppaction://hlinksldjump"/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0" y="519382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7" name="WindowsPhone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3464995" cy="6857998"/>
            <a:chOff x="2839503" y="1"/>
            <a:chExt cx="3464995" cy="6857998"/>
          </a:xfrm>
        </p:grpSpPr>
        <p:grpSp>
          <p:nvGrpSpPr>
            <p:cNvPr id="10" name="Group 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4" name="Rounded Rectangle 1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Left Arrow 16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" name="Flowchart: Stored Data 19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20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Flowchart: Stored Data 21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Flowchart: Stored Data 22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9" name="Rounded Rectangle 18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Background"/>
          <p:cNvSpPr/>
          <p:nvPr/>
        </p:nvSpPr>
        <p:spPr>
          <a:xfrm>
            <a:off x="215042" y="659288"/>
            <a:ext cx="3038698" cy="474434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 txBox="1"/>
          <p:nvPr>
            <p:custDataLst>
              <p:custData r:id="rId2"/>
            </p:custDataLst>
          </p:nvPr>
        </p:nvSpPr>
        <p:spPr>
          <a:xfrm>
            <a:off x="1343824" y="814859"/>
            <a:ext cx="7393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>
            <a:hlinkClick r:id="rId12" action="ppaction://hlinksldjump"/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" y="837300"/>
            <a:ext cx="213843" cy="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roup 72"/>
          <p:cNvGrpSpPr/>
          <p:nvPr>
            <p:custDataLst>
              <p:custData r:id="rId4"/>
            </p:custDataLst>
          </p:nvPr>
        </p:nvGrpSpPr>
        <p:grpSpPr>
          <a:xfrm>
            <a:off x="353381" y="1337808"/>
            <a:ext cx="2776341" cy="1473491"/>
            <a:chOff x="1155756" y="2530864"/>
            <a:chExt cx="2278867" cy="1474715"/>
          </a:xfrm>
        </p:grpSpPr>
        <p:sp>
          <p:nvSpPr>
            <p:cNvPr id="74" name="Tile"/>
            <p:cNvSpPr/>
            <p:nvPr/>
          </p:nvSpPr>
          <p:spPr>
            <a:xfrm>
              <a:off x="1155756" y="2530864"/>
              <a:ext cx="2278867" cy="14747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7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77" name="Title"/>
              <p:cNvSpPr txBox="1"/>
              <p:nvPr/>
            </p:nvSpPr>
            <p:spPr>
              <a:xfrm>
                <a:off x="1146921" y="2766133"/>
                <a:ext cx="2247788" cy="354237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Programacion</a:t>
                </a:r>
                <a:r>
                  <a:rPr lang="en-US" sz="2000" dirty="0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 en PHP</a:t>
                </a:r>
              </a:p>
            </p:txBody>
          </p:sp>
          <p:sp>
            <p:nvSpPr>
              <p:cNvPr id="7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Rodrigo Diaz Concha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79" name="Content"/>
          <p:cNvSpPr/>
          <p:nvPr>
            <p:custDataLst>
              <p:custData r:id="rId5"/>
            </p:custDataLst>
          </p:nvPr>
        </p:nvSpPr>
        <p:spPr>
          <a:xfrm>
            <a:off x="323927" y="3844919"/>
            <a:ext cx="2692645" cy="135571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Horario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Lunes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9:00 a 12:00 Aula: S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Martes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9:00 a 12:00 Aula: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S2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b="1" dirty="0" err="1" smtClean="0">
                <a:latin typeface="Segoe UI" pitchFamily="34" charset="0"/>
                <a:cs typeface="Segoe UI" pitchFamily="34" charset="0"/>
              </a:rPr>
              <a:t>Requsitos</a:t>
            </a:r>
            <a:endParaRPr lang="en-US" sz="1200" b="1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Los requisites de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este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symposium son los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siguientes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314618" y="2976831"/>
            <a:ext cx="286706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desarrollaran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aplicaciones</a:t>
            </a:r>
            <a:endParaRPr lang="en-US" sz="1600" dirty="0" smtClean="0">
              <a:solidFill>
                <a:srgbClr val="7030A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eb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usando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herramientas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disenos</a:t>
            </a:r>
            <a:endParaRPr lang="en-US" sz="1600" dirty="0" smtClean="0">
              <a:solidFill>
                <a:srgbClr val="7030A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07085" y="5092599"/>
            <a:ext cx="3033760" cy="474434"/>
            <a:chOff x="207085" y="5092599"/>
            <a:chExt cx="3033760" cy="474434"/>
          </a:xfrm>
        </p:grpSpPr>
        <p:grpSp>
          <p:nvGrpSpPr>
            <p:cNvPr id="81" name="ApplicationBar"/>
            <p:cNvGrpSpPr/>
            <p:nvPr>
              <p:custDataLst>
                <p:custData r:id="rId8"/>
              </p:custDataLst>
            </p:nvPr>
          </p:nvGrpSpPr>
          <p:grpSpPr>
            <a:xfrm>
              <a:off x="207085" y="5092599"/>
              <a:ext cx="3033760" cy="474434"/>
              <a:chOff x="3055120" y="3191783"/>
              <a:chExt cx="3033760" cy="474434"/>
            </a:xfrm>
            <a:solidFill>
              <a:schemeClr val="bg2">
                <a:lumMod val="50000"/>
              </a:schemeClr>
            </a:solidFill>
          </p:grpSpPr>
          <p:sp>
            <p:nvSpPr>
              <p:cNvPr id="82" name="Background"/>
              <p:cNvSpPr/>
              <p:nvPr/>
            </p:nvSpPr>
            <p:spPr>
              <a:xfrm>
                <a:off x="3055120" y="3191783"/>
                <a:ext cx="3033760" cy="474434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83" name="Dots" descr="C:\Users\t-dantay\Documents\WPIcons\appbar.overflowdots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1711" y="3191783"/>
                <a:ext cx="474434" cy="474434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91" name="Picture 90"/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50" y="5193825"/>
              <a:ext cx="337500" cy="337500"/>
            </a:xfrm>
            <a:prstGeom prst="rect">
              <a:avLst/>
            </a:prstGeom>
          </p:spPr>
        </p:pic>
      </p:grpSp>
      <p:pic>
        <p:nvPicPr>
          <p:cNvPr id="93" name="Picture 92">
            <a:hlinkClick r:id="rId16" action="ppaction://hlinksldjump"/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0" y="521287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7" name="WindowsPhone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3464995" cy="6857998"/>
            <a:chOff x="2839503" y="1"/>
            <a:chExt cx="3464995" cy="6857998"/>
          </a:xfrm>
        </p:grpSpPr>
        <p:grpSp>
          <p:nvGrpSpPr>
            <p:cNvPr id="10" name="Group 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4" name="Rounded Rectangle 1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Left Arrow 16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" name="Flowchart: Stored Data 19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20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Flowchart: Stored Data 21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Flowchart: Stored Data 22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9" name="Rounded Rectangle 18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314618" y="1240416"/>
            <a:ext cx="2914559" cy="1194988"/>
            <a:chOff x="1146920" y="1722926"/>
            <a:chExt cx="2949223" cy="1631207"/>
          </a:xfrm>
        </p:grpSpPr>
        <p:sp>
          <p:nvSpPr>
            <p:cNvPr id="26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146920" y="2636115"/>
              <a:ext cx="2945275" cy="718018"/>
              <a:chOff x="1146920" y="2633472"/>
              <a:chExt cx="2945275" cy="718018"/>
            </a:xfrm>
          </p:grpSpPr>
          <p:sp>
            <p:nvSpPr>
              <p:cNvPr id="28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9" name="Title"/>
              <p:cNvSpPr txBox="1"/>
              <p:nvPr/>
            </p:nvSpPr>
            <p:spPr>
              <a:xfrm>
                <a:off x="1146920" y="2633472"/>
                <a:ext cx="2945272" cy="483146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Platica</a:t>
                </a:r>
                <a:r>
                  <a:rPr lang="en-US" sz="2000" dirty="0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motivacional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Subtitle"/>
              <p:cNvSpPr txBox="1"/>
              <p:nvPr/>
            </p:nvSpPr>
            <p:spPr>
              <a:xfrm>
                <a:off x="1146922" y="3057402"/>
                <a:ext cx="2945273" cy="294088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" name="Group 30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314618" y="2526418"/>
            <a:ext cx="2910655" cy="1194988"/>
            <a:chOff x="1146919" y="1722926"/>
            <a:chExt cx="2949224" cy="1631207"/>
          </a:xfrm>
        </p:grpSpPr>
        <p:sp>
          <p:nvSpPr>
            <p:cNvPr id="32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46919" y="2649117"/>
              <a:ext cx="2945276" cy="705016"/>
              <a:chOff x="1146919" y="2646474"/>
              <a:chExt cx="2945276" cy="705016"/>
            </a:xfrm>
          </p:grpSpPr>
          <p:sp>
            <p:nvSpPr>
              <p:cNvPr id="34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5" name="Title"/>
              <p:cNvSpPr txBox="1"/>
              <p:nvPr/>
            </p:nvSpPr>
            <p:spPr>
              <a:xfrm>
                <a:off x="1146919" y="2646474"/>
                <a:ext cx="2945273" cy="48314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Concurso</a:t>
                </a:r>
                <a:r>
                  <a:rPr lang="en-US" sz="2000" dirty="0" smtClean="0">
                    <a:solidFill>
                      <a:schemeClr val="bg1"/>
                    </a:solidFill>
                    <a:latin typeface="Segoe UI Light" pitchFamily="34" charset="0"/>
                    <a:cs typeface="Segoe UI Light" pitchFamily="34" charset="0"/>
                  </a:rPr>
                  <a:t> de comida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Subtitle"/>
              <p:cNvSpPr txBox="1"/>
              <p:nvPr/>
            </p:nvSpPr>
            <p:spPr>
              <a:xfrm>
                <a:off x="1146921" y="3057402"/>
                <a:ext cx="2945274" cy="29408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chemeClr val="bg1"/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chemeClr val="bg1"/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43" name="Group 42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314619" y="3840598"/>
            <a:ext cx="2906756" cy="1194988"/>
            <a:chOff x="1146920" y="1722926"/>
            <a:chExt cx="2949223" cy="1631207"/>
          </a:xfrm>
        </p:grpSpPr>
        <p:sp>
          <p:nvSpPr>
            <p:cNvPr id="44" name="Tile"/>
            <p:cNvSpPr/>
            <p:nvPr/>
          </p:nvSpPr>
          <p:spPr>
            <a:xfrm>
              <a:off x="1151775" y="1722926"/>
              <a:ext cx="2944368" cy="161849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146920" y="2766135"/>
              <a:ext cx="2945272" cy="587998"/>
              <a:chOff x="1146920" y="2763492"/>
              <a:chExt cx="2945272" cy="587998"/>
            </a:xfrm>
          </p:grpSpPr>
          <p:sp>
            <p:nvSpPr>
              <p:cNvPr id="46" name="Blackbox"/>
              <p:cNvSpPr/>
              <p:nvPr/>
            </p:nvSpPr>
            <p:spPr>
              <a:xfrm>
                <a:off x="1147824" y="2789846"/>
                <a:ext cx="2944368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47" name="Title"/>
              <p:cNvSpPr txBox="1"/>
              <p:nvPr/>
            </p:nvSpPr>
            <p:spPr>
              <a:xfrm>
                <a:off x="1146920" y="2763492"/>
                <a:ext cx="2909825" cy="483144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Rally </a:t>
                </a:r>
                <a:r>
                  <a:rPr lang="en-US" sz="20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Extremo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48" name="Subtitle"/>
              <p:cNvSpPr txBox="1"/>
              <p:nvPr/>
            </p:nvSpPr>
            <p:spPr>
              <a:xfrm>
                <a:off x="1146922" y="3057402"/>
                <a:ext cx="2909826" cy="294088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Lunes</a:t>
                </a:r>
                <a:r>
                  <a:rPr lang="en-US" sz="1100" dirty="0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 a Viernes de 10-9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65" name="Background"/>
          <p:cNvSpPr/>
          <p:nvPr/>
        </p:nvSpPr>
        <p:spPr>
          <a:xfrm>
            <a:off x="215042" y="659288"/>
            <a:ext cx="3038698" cy="474434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Content"/>
          <p:cNvSpPr txBox="1"/>
          <p:nvPr>
            <p:custDataLst>
              <p:custData r:id="rId5"/>
            </p:custDataLst>
          </p:nvPr>
        </p:nvSpPr>
        <p:spPr>
          <a:xfrm>
            <a:off x="1343824" y="814859"/>
            <a:ext cx="7099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Eventos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66">
            <a:hlinkClick r:id="rId12" action="ppaction://hlinksldjump"/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" y="837300"/>
            <a:ext cx="213843" cy="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roup 74"/>
          <p:cNvGrpSpPr/>
          <p:nvPr/>
        </p:nvGrpSpPr>
        <p:grpSpPr>
          <a:xfrm>
            <a:off x="207085" y="5092599"/>
            <a:ext cx="3033760" cy="474434"/>
            <a:chOff x="207085" y="5092599"/>
            <a:chExt cx="3033760" cy="474434"/>
          </a:xfrm>
        </p:grpSpPr>
        <p:grpSp>
          <p:nvGrpSpPr>
            <p:cNvPr id="76" name="ApplicationBar"/>
            <p:cNvGrpSpPr/>
            <p:nvPr>
              <p:custDataLst>
                <p:custData r:id="rId8"/>
              </p:custDataLst>
            </p:nvPr>
          </p:nvGrpSpPr>
          <p:grpSpPr>
            <a:xfrm>
              <a:off x="207085" y="5092599"/>
              <a:ext cx="3033760" cy="474434"/>
              <a:chOff x="3055120" y="3191783"/>
              <a:chExt cx="3033760" cy="474434"/>
            </a:xfrm>
            <a:solidFill>
              <a:schemeClr val="bg2">
                <a:lumMod val="50000"/>
              </a:schemeClr>
            </a:solidFill>
          </p:grpSpPr>
          <p:sp>
            <p:nvSpPr>
              <p:cNvPr id="78" name="Background"/>
              <p:cNvSpPr/>
              <p:nvPr/>
            </p:nvSpPr>
            <p:spPr>
              <a:xfrm>
                <a:off x="3055120" y="3191783"/>
                <a:ext cx="3033760" cy="474434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9" name="Dots" descr="C:\Users\t-dantay\Documents\WPIcons\appbar.overflowdots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1711" y="3191783"/>
                <a:ext cx="474434" cy="474434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50" y="5193825"/>
              <a:ext cx="337500" cy="337500"/>
            </a:xfrm>
            <a:prstGeom prst="rect">
              <a:avLst/>
            </a:prstGeom>
          </p:spPr>
        </p:pic>
      </p:grpSp>
      <p:pic>
        <p:nvPicPr>
          <p:cNvPr id="80" name="Picture 79">
            <a:hlinkClick r:id="rId16" action="ppaction://hlinksldjump"/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50" y="5193825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7" name="WindowsPhone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3464995" cy="6857998"/>
            <a:chOff x="2839503" y="1"/>
            <a:chExt cx="3464995" cy="6857998"/>
          </a:xfrm>
        </p:grpSpPr>
        <p:grpSp>
          <p:nvGrpSpPr>
            <p:cNvPr id="10" name="Group 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4" name="Rounded Rectangle 1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6" name="Rectangle 15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Left Arrow 16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20" name="Flowchart: Stored Data 19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Flowchart: Stored Data 20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Flowchart: Stored Data 21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Flowchart: Stored Data 22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9" name="Rounded Rectangle 18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Background"/>
          <p:cNvSpPr/>
          <p:nvPr/>
        </p:nvSpPr>
        <p:spPr>
          <a:xfrm>
            <a:off x="215042" y="659288"/>
            <a:ext cx="3038698" cy="474434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Content"/>
          <p:cNvSpPr txBox="1"/>
          <p:nvPr>
            <p:custDataLst>
              <p:custData r:id="rId2"/>
            </p:custDataLst>
          </p:nvPr>
        </p:nvSpPr>
        <p:spPr>
          <a:xfrm>
            <a:off x="1343824" y="814859"/>
            <a:ext cx="73937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>
            <a:hlinkClick r:id="rId10" action="ppaction://hlinksldjump"/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8" y="837300"/>
            <a:ext cx="213843" cy="18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roup 72"/>
          <p:cNvGrpSpPr/>
          <p:nvPr>
            <p:custDataLst>
              <p:custData r:id="rId4"/>
            </p:custDataLst>
          </p:nvPr>
        </p:nvGrpSpPr>
        <p:grpSpPr>
          <a:xfrm>
            <a:off x="353381" y="1337808"/>
            <a:ext cx="2776341" cy="1473491"/>
            <a:chOff x="1155756" y="2530864"/>
            <a:chExt cx="2278867" cy="1474715"/>
          </a:xfrm>
        </p:grpSpPr>
        <p:sp>
          <p:nvSpPr>
            <p:cNvPr id="74" name="Tile"/>
            <p:cNvSpPr/>
            <p:nvPr/>
          </p:nvSpPr>
          <p:spPr>
            <a:xfrm>
              <a:off x="1155756" y="2530864"/>
              <a:ext cx="2278867" cy="147471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7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77" name="Title"/>
              <p:cNvSpPr txBox="1"/>
              <p:nvPr/>
            </p:nvSpPr>
            <p:spPr>
              <a:xfrm>
                <a:off x="1146921" y="2766133"/>
                <a:ext cx="2247788" cy="354237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Platica</a:t>
                </a:r>
                <a:r>
                  <a:rPr lang="en-US" sz="2000" dirty="0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 </a:t>
                </a:r>
                <a:r>
                  <a:rPr lang="en-US" sz="2000" dirty="0" err="1" smtClean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motivacional</a:t>
                </a:r>
                <a:endParaRPr lang="en-US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7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Rodrigo Diaz Concha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79" name="Content"/>
          <p:cNvSpPr/>
          <p:nvPr>
            <p:custDataLst>
              <p:custData r:id="rId5"/>
            </p:custDataLst>
          </p:nvPr>
        </p:nvSpPr>
        <p:spPr>
          <a:xfrm>
            <a:off x="323927" y="3844919"/>
            <a:ext cx="2692645" cy="1355714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Horario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Lunes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9:00 a 12:00 Aula: S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Martes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9:00 a 12:00 Aula: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S2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314618" y="2976832"/>
            <a:ext cx="2706703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Todos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estamos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atados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un </a:t>
            </a:r>
          </a:p>
          <a:p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pasado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nos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afecta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en el</a:t>
            </a:r>
          </a:p>
          <a:p>
            <a:r>
              <a:rPr lang="en-US" sz="1600" dirty="0" err="1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en-US" sz="1600" dirty="0" err="1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resente</a:t>
            </a:r>
            <a:r>
              <a:rPr lang="en-US" sz="16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.</a:t>
            </a:r>
          </a:p>
        </p:txBody>
      </p:sp>
      <p:grpSp>
        <p:nvGrpSpPr>
          <p:cNvPr id="81" name="ApplicationBar"/>
          <p:cNvGrpSpPr/>
          <p:nvPr>
            <p:custDataLst>
              <p:custData r:id="rId7"/>
            </p:custDataLst>
          </p:nvPr>
        </p:nvGrpSpPr>
        <p:grpSpPr>
          <a:xfrm>
            <a:off x="207085" y="5092599"/>
            <a:ext cx="3033760" cy="474434"/>
            <a:chOff x="3055120" y="3191783"/>
            <a:chExt cx="3033760" cy="474434"/>
          </a:xfrm>
          <a:solidFill>
            <a:schemeClr val="bg2">
              <a:lumMod val="50000"/>
            </a:schemeClr>
          </a:solidFill>
        </p:grpSpPr>
        <p:sp>
          <p:nvSpPr>
            <p:cNvPr id="82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3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12961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4" name="Group 3"/>
          <p:cNvGrpSpPr/>
          <p:nvPr/>
        </p:nvGrpSpPr>
        <p:grpSpPr>
          <a:xfrm>
            <a:off x="9054" y="0"/>
            <a:ext cx="3464995" cy="6857998"/>
            <a:chOff x="3952023" y="0"/>
            <a:chExt cx="3464995" cy="6857998"/>
          </a:xfrm>
        </p:grpSpPr>
        <p:grpSp>
          <p:nvGrpSpPr>
            <p:cNvPr id="5" name="Group 4"/>
            <p:cNvGrpSpPr/>
            <p:nvPr/>
          </p:nvGrpSpPr>
          <p:grpSpPr>
            <a:xfrm>
              <a:off x="3952023" y="0"/>
              <a:ext cx="3464995" cy="6857998"/>
              <a:chOff x="3952023" y="0"/>
              <a:chExt cx="3464995" cy="6857998"/>
            </a:xfrm>
          </p:grpSpPr>
          <p:grpSp>
            <p:nvGrpSpPr>
              <p:cNvPr id="7" name="WindowsPhone"/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3952023" y="0"/>
                <a:ext cx="3464995" cy="6857998"/>
                <a:chOff x="2839503" y="1"/>
                <a:chExt cx="3464995" cy="685799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39503" y="1"/>
                  <a:ext cx="3464995" cy="6857998"/>
                  <a:chOff x="2839503" y="1"/>
                  <a:chExt cx="3464995" cy="6857998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2839503" y="1"/>
                    <a:ext cx="3464995" cy="6857998"/>
                    <a:chOff x="2834639" y="1"/>
                    <a:chExt cx="3464995" cy="6857998"/>
                  </a:xfrm>
                </p:grpSpPr>
                <p:sp>
                  <p:nvSpPr>
                    <p:cNvPr id="14" name="Rounded Rectangle 13"/>
                    <p:cNvSpPr/>
                    <p:nvPr userDrawn="1"/>
                  </p:nvSpPr>
                  <p:spPr>
                    <a:xfrm>
                      <a:off x="2834639" y="1"/>
                      <a:ext cx="3464995" cy="6857998"/>
                    </a:xfrm>
                    <a:prstGeom prst="roundRect">
                      <a:avLst>
                        <a:gd name="adj" fmla="val 5515"/>
                      </a:avLst>
                    </a:prstGeom>
                    <a:solidFill>
                      <a:srgbClr val="FFFFFF"/>
                    </a:solidFill>
                    <a:ln w="3175">
                      <a:solidFill>
                        <a:srgbClr val="000000">
                          <a:lumMod val="95000"/>
                          <a:lumOff val="5000"/>
                        </a:srgbClr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Rounded Rectangle 14"/>
                    <p:cNvSpPr/>
                    <p:nvPr/>
                  </p:nvSpPr>
                  <p:spPr>
                    <a:xfrm>
                      <a:off x="2928205" y="91440"/>
                      <a:ext cx="3276600" cy="6659880"/>
                    </a:xfrm>
                    <a:prstGeom prst="roundRect">
                      <a:avLst>
                        <a:gd name="adj" fmla="val 2819"/>
                      </a:avLst>
                    </a:prstGeom>
                    <a:solidFill>
                      <a:srgbClr val="FFFFFF">
                        <a:lumMod val="6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 userDrawn="1"/>
                  </p:nvSpPr>
                  <p:spPr>
                    <a:xfrm>
                      <a:off x="3050294" y="482053"/>
                      <a:ext cx="3038085" cy="50749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Left Arrow 16"/>
                    <p:cNvSpPr/>
                    <p:nvPr userDrawn="1"/>
                  </p:nvSpPr>
                  <p:spPr>
                    <a:xfrm>
                      <a:off x="3300730" y="6215335"/>
                      <a:ext cx="270769" cy="117324"/>
                    </a:xfrm>
                    <a:prstGeom prst="leftArrow">
                      <a:avLst>
                        <a:gd name="adj1" fmla="val 0"/>
                        <a:gd name="adj2" fmla="val 91165"/>
                      </a:avLst>
                    </a:prstGeom>
                    <a:noFill/>
                    <a:ln w="3175">
                      <a:solidFill>
                        <a:srgbClr val="FFFFFF"/>
                      </a:solidFill>
                    </a:ln>
                  </p:spPr>
                  <p:style>
                    <a:lnRef idx="2">
                      <a:srgbClr val="4F81BD">
                        <a:shade val="50000"/>
                      </a:srgbClr>
                    </a:lnRef>
                    <a:fillRef idx="1">
                      <a:srgbClr val="4F81BD"/>
                    </a:fillRef>
                    <a:effectRef idx="0">
                      <a:srgbClr val="4F81BD"/>
                    </a:effectRef>
                    <a:fontRef idx="minor">
                      <a:srgbClr val="000000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u="sng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8" name="Group 17"/>
                    <p:cNvGrpSpPr/>
                    <p:nvPr/>
                  </p:nvGrpSpPr>
                  <p:grpSpPr>
                    <a:xfrm rot="21384124">
                      <a:off x="4457215" y="6161552"/>
                      <a:ext cx="212326" cy="227346"/>
                      <a:chOff x="4194362" y="5874647"/>
                      <a:chExt cx="252148" cy="269985"/>
                    </a:xfrm>
                    <a:solidFill>
                      <a:srgbClr val="FFFFFF"/>
                    </a:solidFill>
                  </p:grpSpPr>
                  <p:sp>
                    <p:nvSpPr>
                      <p:cNvPr id="20" name="Flowchart: Stored Data 19"/>
                      <p:cNvSpPr/>
                      <p:nvPr/>
                    </p:nvSpPr>
                    <p:spPr>
                      <a:xfrm rot="6230930">
                        <a:off x="4218638" y="5878261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1" name="Flowchart: Stored Data 20"/>
                      <p:cNvSpPr/>
                      <p:nvPr/>
                    </p:nvSpPr>
                    <p:spPr>
                      <a:xfrm rot="6230930">
                        <a:off x="4190748" y="5989157"/>
                        <a:ext cx="115927" cy="108699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2" name="Flowchart: Stored Data 21"/>
                      <p:cNvSpPr/>
                      <p:nvPr/>
                    </p:nvSpPr>
                    <p:spPr>
                      <a:xfrm rot="16979296">
                        <a:off x="4335573" y="5922200"/>
                        <a:ext cx="114310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3" name="Flowchart: Stored Data 22"/>
                      <p:cNvSpPr/>
                      <p:nvPr/>
                    </p:nvSpPr>
                    <p:spPr>
                      <a:xfrm rot="16979296">
                        <a:off x="4307999" y="6032886"/>
                        <a:ext cx="115927" cy="107565"/>
                      </a:xfrm>
                      <a:prstGeom prst="flowChartOnlineStorage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rgbClr val="4F81BD">
                          <a:shade val="50000"/>
                        </a:srgbClr>
                      </a:lnRef>
                      <a:fillRef idx="1">
                        <a:srgbClr val="4F81BD"/>
                      </a:fillRef>
                      <a:effectRef idx="0">
                        <a:srgbClr val="4F81BD"/>
                      </a:effectRef>
                      <a:fontRef idx="minor">
                        <a:srgbClr val="000000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u="sng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4138146" y="266078"/>
                      <a:ext cx="860720" cy="52045"/>
                    </a:xfrm>
                    <a:prstGeom prst="roundRect">
                      <a:avLst/>
                    </a:prstGeom>
                    <a:solidFill>
                      <a:srgbClr val="FFFFFF">
                        <a:lumMod val="95000"/>
                      </a:srgbClr>
                    </a:solidFill>
                    <a:ln w="317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</a:ln>
                    <a:effectLst/>
                  </p:spPr>
                  <p:txBody>
  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sz="800" kern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>
                    <a:off x="3054545" y="482052"/>
                    <a:ext cx="3038698" cy="188595"/>
                  </a:xfrm>
                  <a:prstGeom prst="rect">
                    <a:avLst/>
                  </a:prstGeom>
                  <a:solidFill>
                    <a:srgbClr val="000000">
                      <a:alpha val="35000"/>
                    </a:srgb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0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12:38</a:t>
                    </a:r>
                  </a:p>
                </p:txBody>
              </p:sp>
            </p:grpSp>
            <p:pic>
              <p:nvPicPr>
                <p:cNvPr id="11" name="Picture 2" descr="C:\Users\t-dantay\Documents\WPIcons\appbar.feature.search.rest.png"/>
                <p:cNvPicPr>
                  <a:picLocks noChangeAspect="1" noChangeArrowheads="1"/>
                </p:cNvPicPr>
                <p:nvPr/>
              </p:nvPicPr>
              <p:blipFill>
                <a:blip r:embed="rId19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19769" y="6091117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Background"/>
              <p:cNvSpPr/>
              <p:nvPr/>
            </p:nvSpPr>
            <p:spPr>
              <a:xfrm>
                <a:off x="4167065" y="659288"/>
                <a:ext cx="3038698" cy="474434"/>
              </a:xfrm>
              <a:prstGeom prst="rect">
                <a:avLst/>
              </a:prstGeom>
              <a:solidFill>
                <a:srgbClr val="0070C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" name="Content"/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5295847" y="814859"/>
                <a:ext cx="69442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>
                        <a:lumMod val="8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Horario</a:t>
                </a:r>
                <a:endParaRPr lang="en-US" sz="1200" dirty="0" smtClean="0">
                  <a:solidFill>
                    <a:schemeClr val="bg1">
                      <a:lumMod val="8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" name="Picture 5">
              <a:hlinkClick r:id="rId20" action="ppaction://hlinksldjump"/>
            </p:cNvPr>
            <p:cNvPicPr preferRelativeResize="0">
              <a:picLocks/>
            </p:cNvPicPr>
            <p:nvPr>
              <p:custDataLst>
                <p:custData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6641" y="837300"/>
              <a:ext cx="213843" cy="185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" name="ApplicationBar"/>
          <p:cNvGrpSpPr/>
          <p:nvPr>
            <p:custDataLst>
              <p:custData r:id="rId1"/>
            </p:custDataLst>
          </p:nvPr>
        </p:nvGrpSpPr>
        <p:grpSpPr>
          <a:xfrm>
            <a:off x="224672" y="5088179"/>
            <a:ext cx="3033760" cy="474434"/>
            <a:chOff x="3055120" y="3191783"/>
            <a:chExt cx="3033760" cy="474434"/>
          </a:xfrm>
        </p:grpSpPr>
        <p:sp>
          <p:nvSpPr>
            <p:cNvPr id="25" name="Background"/>
            <p:cNvSpPr/>
            <p:nvPr/>
          </p:nvSpPr>
          <p:spPr>
            <a:xfrm>
              <a:off x="3055120" y="3191783"/>
              <a:ext cx="3033760" cy="4744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6" name="Dots" descr="C:\Users\t-dantay\Documents\WPIcons\appbar.overflowdots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11" y="3191783"/>
              <a:ext cx="474434" cy="47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Icon2" descr="C:\Users\t-dantay\Documents\WPIcons\appbar.basecircle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808" y="3281592"/>
              <a:ext cx="312274" cy="31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30264" y="1300376"/>
            <a:ext cx="2830842" cy="604679"/>
            <a:chOff x="1146921" y="2763490"/>
            <a:chExt cx="2945271" cy="708796"/>
          </a:xfrm>
          <a:solidFill>
            <a:srgbClr val="92D050"/>
          </a:solidFill>
        </p:grpSpPr>
        <p:sp>
          <p:nvSpPr>
            <p:cNvPr id="66" name="Subtitle"/>
            <p:cNvSpPr txBox="1"/>
            <p:nvPr/>
          </p:nvSpPr>
          <p:spPr>
            <a:xfrm>
              <a:off x="1146921" y="3057399"/>
              <a:ext cx="2909826" cy="414887"/>
            </a:xfrm>
            <a:prstGeom prst="rect">
              <a:avLst/>
            </a:prstGeom>
            <a:grpFill/>
          </p:spPr>
          <p:txBody>
            <a:bodyPr wrap="square" lIns="91440" tIns="45720" rIns="0" bIns="0" rtlCol="0">
              <a:spAutoFit/>
            </a:bodyPr>
            <a:lstStyle/>
            <a:p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  <p:sp>
          <p:nvSpPr>
            <p:cNvPr id="64" name="Blackbox"/>
            <p:cNvSpPr/>
            <p:nvPr/>
          </p:nvSpPr>
          <p:spPr>
            <a:xfrm>
              <a:off x="1147824" y="2789846"/>
              <a:ext cx="2944368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65" name="Title"/>
            <p:cNvSpPr txBox="1"/>
            <p:nvPr/>
          </p:nvSpPr>
          <p:spPr>
            <a:xfrm>
              <a:off x="1146921" y="2763490"/>
              <a:ext cx="2909826" cy="414887"/>
            </a:xfrm>
            <a:prstGeom prst="rect">
              <a:avLst/>
            </a:prstGeom>
            <a:grp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1"/>
                  </a:solidFill>
                  <a:latin typeface="Segoe UI Light" pitchFamily="34" charset="0"/>
                  <a:cs typeface="Segoe UI Light" pitchFamily="34" charset="0"/>
                </a:rPr>
                <a:t>Lunes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73748" y="1842458"/>
            <a:ext cx="1905522" cy="1241658"/>
            <a:chOff x="273748" y="1842458"/>
            <a:chExt cx="1905522" cy="1241658"/>
          </a:xfrm>
        </p:grpSpPr>
        <p:sp>
          <p:nvSpPr>
            <p:cNvPr id="68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273748" y="1842458"/>
              <a:ext cx="169873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Desarrollo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Apps</a:t>
              </a:r>
            </a:p>
          </p:txBody>
        </p:sp>
        <p:sp>
          <p:nvSpPr>
            <p:cNvPr id="69" name="Content"/>
            <p:cNvSpPr txBox="1"/>
            <p:nvPr>
              <p:custDataLst>
                <p:custData r:id="rId10"/>
              </p:custDataLst>
            </p:nvPr>
          </p:nvSpPr>
          <p:spPr>
            <a:xfrm>
              <a:off x="687406" y="2046969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  <p:sp>
          <p:nvSpPr>
            <p:cNvPr id="70" name="Content"/>
            <p:cNvSpPr txBox="1"/>
            <p:nvPr>
              <p:custDataLst>
                <p:custData r:id="rId11"/>
              </p:custDataLst>
            </p:nvPr>
          </p:nvSpPr>
          <p:spPr>
            <a:xfrm>
              <a:off x="295522" y="2198057"/>
              <a:ext cx="1816138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Concurso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comida</a:t>
              </a:r>
            </a:p>
          </p:txBody>
        </p:sp>
        <p:sp>
          <p:nvSpPr>
            <p:cNvPr id="71" name="Content"/>
            <p:cNvSpPr txBox="1"/>
            <p:nvPr>
              <p:custDataLst>
                <p:custData r:id="rId12"/>
              </p:custDataLst>
            </p:nvPr>
          </p:nvSpPr>
          <p:spPr>
            <a:xfrm>
              <a:off x="709180" y="2402568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  <p:sp>
          <p:nvSpPr>
            <p:cNvPr id="72" name="Content"/>
            <p:cNvSpPr txBox="1"/>
            <p:nvPr>
              <p:custDataLst>
                <p:custData r:id="rId13"/>
              </p:custDataLst>
            </p:nvPr>
          </p:nvSpPr>
          <p:spPr>
            <a:xfrm>
              <a:off x="273748" y="2664161"/>
              <a:ext cx="190552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Conferencia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magistral</a:t>
              </a:r>
              <a:endParaRPr lang="en-US" sz="1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/>
            <p:cNvSpPr txBox="1"/>
            <p:nvPr>
              <p:custDataLst>
                <p:custData r:id="rId14"/>
              </p:custDataLst>
            </p:nvPr>
          </p:nvSpPr>
          <p:spPr>
            <a:xfrm>
              <a:off x="687406" y="2868672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7759" y="3767640"/>
            <a:ext cx="1905522" cy="1241658"/>
            <a:chOff x="273748" y="1842458"/>
            <a:chExt cx="1905522" cy="1241658"/>
          </a:xfrm>
        </p:grpSpPr>
        <p:sp>
          <p:nvSpPr>
            <p:cNvPr id="76" name="Content"/>
            <p:cNvSpPr txBox="1"/>
            <p:nvPr>
              <p:custDataLst>
                <p:custData r:id="rId3"/>
              </p:custDataLst>
            </p:nvPr>
          </p:nvSpPr>
          <p:spPr>
            <a:xfrm>
              <a:off x="273748" y="1842458"/>
              <a:ext cx="169873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Desarrollo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Apps</a:t>
              </a:r>
            </a:p>
          </p:txBody>
        </p:sp>
        <p:sp>
          <p:nvSpPr>
            <p:cNvPr id="77" name="Content"/>
            <p:cNvSpPr txBox="1"/>
            <p:nvPr>
              <p:custDataLst>
                <p:custData r:id="rId4"/>
              </p:custDataLst>
            </p:nvPr>
          </p:nvSpPr>
          <p:spPr>
            <a:xfrm>
              <a:off x="687406" y="2046969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  <p:sp>
          <p:nvSpPr>
            <p:cNvPr id="78" name="Content"/>
            <p:cNvSpPr txBox="1"/>
            <p:nvPr>
              <p:custDataLst>
                <p:custData r:id="rId5"/>
              </p:custDataLst>
            </p:nvPr>
          </p:nvSpPr>
          <p:spPr>
            <a:xfrm>
              <a:off x="295522" y="2198057"/>
              <a:ext cx="1816138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Concurso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comida</a:t>
              </a:r>
            </a:p>
          </p:txBody>
        </p:sp>
        <p:sp>
          <p:nvSpPr>
            <p:cNvPr id="79" name="Content"/>
            <p:cNvSpPr txBox="1"/>
            <p:nvPr>
              <p:custDataLst>
                <p:custData r:id="rId6"/>
              </p:custDataLst>
            </p:nvPr>
          </p:nvSpPr>
          <p:spPr>
            <a:xfrm>
              <a:off x="709180" y="2402568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  <p:sp>
          <p:nvSpPr>
            <p:cNvPr id="80" name="Content"/>
            <p:cNvSpPr txBox="1"/>
            <p:nvPr>
              <p:custDataLst>
                <p:custData r:id="rId7"/>
              </p:custDataLst>
            </p:nvPr>
          </p:nvSpPr>
          <p:spPr>
            <a:xfrm>
              <a:off x="273748" y="2664161"/>
              <a:ext cx="190552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Conferencia</a:t>
              </a:r>
              <a:r>
                <a:rPr lang="en-US" sz="1400" dirty="0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 smtClean="0">
                  <a:solidFill>
                    <a:srgbClr val="00206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magistral</a:t>
              </a:r>
              <a:endParaRPr lang="en-US" sz="1400" dirty="0" smtClean="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687406" y="2868672"/>
              <a:ext cx="13596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9:00 am a 12:00pm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6196" y="3150618"/>
            <a:ext cx="2830842" cy="619193"/>
            <a:chOff x="1146921" y="2746477"/>
            <a:chExt cx="2945271" cy="725809"/>
          </a:xfrm>
          <a:solidFill>
            <a:schemeClr val="accent5">
              <a:lumMod val="75000"/>
            </a:schemeClr>
          </a:solidFill>
        </p:grpSpPr>
        <p:sp>
          <p:nvSpPr>
            <p:cNvPr id="85" name="Subtitle"/>
            <p:cNvSpPr txBox="1"/>
            <p:nvPr/>
          </p:nvSpPr>
          <p:spPr>
            <a:xfrm>
              <a:off x="1146921" y="3057399"/>
              <a:ext cx="2909826" cy="414887"/>
            </a:xfrm>
            <a:prstGeom prst="rect">
              <a:avLst/>
            </a:prstGeom>
            <a:grpFill/>
          </p:spPr>
          <p:txBody>
            <a:bodyPr wrap="square" lIns="91440" tIns="45720" rIns="0" bIns="0" rtlCol="0">
              <a:spAutoFit/>
            </a:bodyPr>
            <a:lstStyle/>
            <a:p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  <p:sp>
          <p:nvSpPr>
            <p:cNvPr id="83" name="Blackbox"/>
            <p:cNvSpPr/>
            <p:nvPr/>
          </p:nvSpPr>
          <p:spPr>
            <a:xfrm>
              <a:off x="1147824" y="2789846"/>
              <a:ext cx="2944368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84" name="Title"/>
            <p:cNvSpPr txBox="1"/>
            <p:nvPr/>
          </p:nvSpPr>
          <p:spPr>
            <a:xfrm>
              <a:off x="1146921" y="2746477"/>
              <a:ext cx="2909826" cy="414887"/>
            </a:xfrm>
            <a:prstGeom prst="rect">
              <a:avLst/>
            </a:prstGeom>
            <a:grp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Martes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</p:grpSp>
      <p:pic>
        <p:nvPicPr>
          <p:cNvPr id="86" name="Picture 85">
            <a:hlinkClick r:id="rId24" action="ppaction://hlinksldjump"/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11" y="5172279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Icons.Back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28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36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37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42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4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70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74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8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90.xml><?xml version="1.0" encoding="utf-8"?>
<Control xmlns="http://schemas.microsoft.com/VisualStudio/2011/storyboarding/control">
  <Id Name="System.Storyboarding.WindowsPhone.ApplicationBar" Revision="1" Stencil="System.Storyboarding.WindowsPhone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s.WindowsAppsWideTileSubtitle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9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3DCD550-96F6-41AE-B2F2-979D8B54932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E2CCBA4-DBF7-4A5A-B8AF-8BFE5FE1253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E36254D-7F89-4F95-AC38-164DA13A6F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9164763-0F37-4768-86F1-3DA57906671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BDF44F-7AF2-4AA8-9647-C07716375D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64FFCF2-49D8-4A65-B750-EEE17B1CEE8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3290D1-A069-46F2-93EC-3A61F844B91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812CB47-C321-405C-B800-7AB77E91A5B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C40B21D-B9A6-49E6-8EB2-4C8CA101743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CE7F838-A53F-4DAE-8D9D-C12DE86B92F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1934C36-2B4D-4302-971A-D9CBE7C75C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A1CEACB-0659-4B6A-A545-4A61786943D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20E044-62BF-4A34-9DCA-8502EC67A65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B2A9A6D-6724-4207-B9CA-6CBBF0E8904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772D1A0-3BD0-4AAA-9FC9-F490582632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C0F7D3E-BC48-494B-B198-46756E34F02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3E07E57-0B9C-4AED-AD23-E996BDA3E72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A7A449A-37FF-4347-BEF2-E328F9BF170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D58E9D5-807E-47F9-A034-CA13175AD96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AC5B771-4B27-46E9-86F9-69F9D13E481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0EC4435-8A71-41FD-B7D8-F6BFBC6EEBF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FCBFB28-1DAD-421C-87F4-356F237A5FF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01D6D96-5DE3-4016-9B16-BCF3B42798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405B661-30D9-474B-8CA7-8BD852DA696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6D3E98E-D0DD-4934-B6E7-95070A2CDB2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4162932-202A-4430-9892-9F46ABCA8F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54EB640-6239-444B-A4E0-5CB906DC753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D9827F4-1E68-4A2C-89C9-8F046153668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73AC55E-AE7A-4CF8-A3D4-2F3D5479CF3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E55DC9-7D55-49E3-92D7-023D5289D39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D521A40-BCE3-4DA2-8FC7-268EBCAEBF1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2BDBEB0-42A1-47F2-8061-AD2DDB7BDB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FB85870-6F2D-4133-9BF3-29272D6669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C665A49-7E7A-4551-B502-E4017FE6491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E26A6A3-0EB9-4822-9425-7641E9ABE11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D277A05-1F1B-49B8-AA49-AFFE3EC33EB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04FB19F-269A-4BEB-A21C-71E09AB7E4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02A52BF-94D0-4CD7-BC26-34FE506FF91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D47620D-D3D5-444D-9CF1-86D053E45251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C5E49E7-7A77-45A6-8E75-D8EF109EF63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D4BBA5D-0353-4461-B50A-44D8BD8200B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AD844D7-8944-4A33-91EF-AFD59DC44D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4586776-6F76-40C7-875E-F44CD868D5A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2FC1C5E-6481-43FF-AD27-D474B2A55B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A444D59-D83D-4287-92E3-8B8674C7F33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E7B2539-9D9D-4B1E-83CD-EE53B758C5A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739EA54-BF3C-4ACE-8BAE-80BD0E69FBE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5F38B96-39C8-45CB-A916-D7D56380D60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84E9617-D753-4CB5-95F2-B1300380457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1B1F7D7-1E2F-47E2-B6FB-17BAED5ED9C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D4611C8-2520-4D31-9826-299278E1298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78E4F41-620B-4009-BE41-03D41840724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4E965C1-785F-4AE4-8D6D-B686DEFCE98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63FB84D-ADAF-4311-9510-736EB9BF945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EA50883-A1F1-4029-A8CB-4C28645D9AC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0BB8CB1-009A-4D70-AD67-C507996351C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A4F49A9-6F18-42C3-8348-7DA0483D47D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EE1250A-4092-4176-AF1C-CE88D40A0C4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FB69668-177C-41D5-BA4F-D1F355DC16A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1205E92-AFC2-459E-A896-6203480BEBC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09948CC-C75C-4650-A7DF-2F769F20C39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701A66-A0FE-461E-A54F-CC6F33221F9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794AE10-E964-4637-AB37-88A63BB3184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F85313C-ACA6-4A90-AA2F-F54E3409943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9695D4F-00A3-4688-9F7A-820FA196E58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9A8FBF9-CCDA-4F65-82A6-B93403EADFF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F380910-DE43-4F09-903B-E6D212A8D88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3416583-7EBF-4A9A-BAEE-E91C3898A25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3FAFAED-5F59-4BE8-BAB1-19A6ABC24BE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727E59A-4471-4201-B5AE-B74018AA339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BBDC9EF3-DB17-4420-8432-699DEB4D38B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6E066F7-011C-40E0-841E-9106733A146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288C39D-EA92-4192-9570-64970063B62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455A4B3-1F46-4EB1-80A9-5F095CDE5A6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C881995-3608-4901-B26D-20A0674A49E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FBA688A-DCCE-4635-95E6-71BDB8E6A11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43BEBC1-A9E8-427C-ABD0-D9569BADEE9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6C78DE9-51E1-45FD-AE4F-F23FA1F9FA9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F878146-0E05-40E0-80DC-4807FC9D352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617CA61-0EC7-40BF-A0A6-70EC45183E0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779759F-B45A-4C00-9CFD-9D850154C4F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D62A559-34CB-4596-8DAD-FD2C4896CE1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457DF7A-3AB6-47FD-9D11-7BB8FD8AF30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8BC942A-89F4-4BB7-8522-13D484D0EE8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F90F43A-7DA7-4EFE-98DC-1BC7722446F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0A1AF93-A327-4B10-AAC2-C06CED74DDD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DD38540-C818-4A36-84B5-FE92E36DC8F3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91D87E4-D2FE-49A9-8080-A3CA02DCFEC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2D72160-1BAC-47BB-9161-E67748DA7C9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0EEF52B-72BB-485B-B855-A8B4CFAEB1F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56E06B4-F408-42DA-A4F2-FAFEB5C1F4C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599F68C-5E0D-4A33-A289-208C967C5E7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5CD1370-BB45-4951-937F-30A7D221C39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152E191-9298-409D-AFCA-63044C52E00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FB5FA52-34DA-4E7B-82A5-A00FB15779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250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</vt:lpstr>
      <vt:lpstr>Segoe Light</vt:lpstr>
      <vt:lpstr>Segoe UI</vt:lpstr>
      <vt:lpstr>Segoe UI Light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Calderon de la Cruz</dc:creator>
  <cp:lastModifiedBy>Israel Calderon de la Cruz</cp:lastModifiedBy>
  <cp:revision>17</cp:revision>
  <dcterms:created xsi:type="dcterms:W3CDTF">2014-03-04T17:51:24Z</dcterms:created>
  <dcterms:modified xsi:type="dcterms:W3CDTF">2014-03-10T17:38:20Z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