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72057"/>
  </p:normalViewPr>
  <p:slideViewPr>
    <p:cSldViewPr snapToGrid="0">
      <p:cViewPr varScale="1">
        <p:scale>
          <a:sx n="113" d="100"/>
          <a:sy n="113" d="100"/>
        </p:scale>
        <p:origin x="2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el Calderón de la Cruz" userId="388333368af3fb9f" providerId="LiveId" clId="{786D90C2-A734-2A49-8CB1-59391E790177}"/>
    <pc:docChg chg="modSld">
      <pc:chgData name="Israel Calderón de la Cruz" userId="388333368af3fb9f" providerId="LiveId" clId="{786D90C2-A734-2A49-8CB1-59391E790177}" dt="2023-10-08T21:46:30.510" v="203" actId="20577"/>
      <pc:docMkLst>
        <pc:docMk/>
      </pc:docMkLst>
      <pc:sldChg chg="modNotesTx">
        <pc:chgData name="Israel Calderón de la Cruz" userId="388333368af3fb9f" providerId="LiveId" clId="{786D90C2-A734-2A49-8CB1-59391E790177}" dt="2023-10-08T21:46:30.510" v="203" actId="20577"/>
        <pc:sldMkLst>
          <pc:docMk/>
          <pc:sldMk cId="1638469201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7D9C9-213A-4D40-AAD7-20C4CD899774}" type="datetimeFigureOut">
              <a:rPr lang="en-MX" smtClean="0"/>
              <a:t>08/10/23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CC86F-B4D7-2540-B25D-E39FA883547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4925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Activity list</a:t>
            </a:r>
          </a:p>
          <a:p>
            <a:r>
              <a:rPr lang="en-MX"/>
              <a:t>Fast review</a:t>
            </a:r>
            <a:endParaRPr lang="en-MX" dirty="0"/>
          </a:p>
          <a:p>
            <a:r>
              <a:rPr lang="en-MX" dirty="0"/>
              <a:t>- Create new xamarin forms project</a:t>
            </a:r>
          </a:p>
          <a:p>
            <a:r>
              <a:rPr lang="en-MX" dirty="0"/>
              <a:t>- Review arquitecture app</a:t>
            </a:r>
          </a:p>
          <a:p>
            <a:r>
              <a:rPr lang="en-MX" dirty="0"/>
              <a:t>- AppDelegate</a:t>
            </a:r>
          </a:p>
          <a:p>
            <a:r>
              <a:rPr lang="en-MX" dirty="0"/>
              <a:t>- MainActivity</a:t>
            </a:r>
          </a:p>
          <a:p>
            <a:r>
              <a:rPr lang="en-MX" dirty="0"/>
              <a:t>- AndroidManifest</a:t>
            </a:r>
          </a:p>
          <a:p>
            <a:r>
              <a:rPr lang="en-MX" dirty="0"/>
              <a:t>- Info.plist</a:t>
            </a:r>
          </a:p>
          <a:p>
            <a:r>
              <a:rPr lang="en-MX" dirty="0"/>
              <a:t>- Android Resources (drawable, styles etc.)</a:t>
            </a:r>
          </a:p>
          <a:p>
            <a:r>
              <a:rPr lang="en-MX" dirty="0"/>
              <a:t>- iOS Resources ( Assets )</a:t>
            </a:r>
          </a:p>
          <a:p>
            <a:endParaRPr lang="en-MX" dirty="0"/>
          </a:p>
          <a:p>
            <a:r>
              <a:rPr lang="en-MX" dirty="0"/>
              <a:t>Changes</a:t>
            </a:r>
          </a:p>
          <a:p>
            <a:r>
              <a:rPr lang="en-MX" dirty="0"/>
              <a:t>- Configure app name</a:t>
            </a:r>
          </a:p>
          <a:p>
            <a:r>
              <a:rPr lang="en-MX" dirty="0"/>
              <a:t>- Configure default 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CC86F-B4D7-2540-B25D-E39FA8835477}" type="slidenum">
              <a:rPr lang="en-MX" smtClean="0"/>
              <a:t>5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0016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3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5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0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0AEC01-5F85-A95D-5D7E-D902E039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 fontScale="90000"/>
          </a:bodyPr>
          <a:lstStyle/>
          <a:p>
            <a:r>
              <a:rPr lang="en-MX" dirty="0"/>
              <a:t>Xamarin Forms project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339FB-8C9D-A330-3260-04338FDF2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MX" dirty="0"/>
              <a:t>y Israel Calderón de la Cruz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Multicolored smoke gradient">
            <a:extLst>
              <a:ext uri="{FF2B5EF4-FFF2-40B4-BE49-F238E27FC236}">
                <a16:creationId xmlns:a16="http://schemas.microsoft.com/office/drawing/2014/main" id="{D1AE7FEB-9FB0-1737-91D2-36C6343DF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5" r="22392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2704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025A-12DB-8CD8-688F-539D3940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890413"/>
          </a:xfrm>
        </p:spPr>
        <p:txBody>
          <a:bodyPr/>
          <a:lstStyle/>
          <a:p>
            <a:r>
              <a:rPr lang="en-MX" dirty="0"/>
              <a:t>How works Xamarin.Forms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89F1-8E43-FF57-4755-C8DEC00A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1162E1-EE2E-EEEB-C453-4313FF6A8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616364"/>
            <a:ext cx="10160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75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Develop UWP apps - UWP applications | Microsoft Learn">
            <a:extLst>
              <a:ext uri="{FF2B5EF4-FFF2-40B4-BE49-F238E27FC236}">
                <a16:creationId xmlns:a16="http://schemas.microsoft.com/office/drawing/2014/main" id="{C0939C2C-EFF1-96FA-33BC-7A5904B3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27" y="5451049"/>
            <a:ext cx="2948800" cy="103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BA1A04-7FEC-8482-6858-9900F63D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94175"/>
          </a:xfrm>
        </p:spPr>
        <p:txBody>
          <a:bodyPr/>
          <a:lstStyle/>
          <a:p>
            <a:r>
              <a:rPr lang="en-MX" dirty="0"/>
              <a:t>Native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4703-A105-CB00-D97F-6FA8C222E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0"/>
            <a:ext cx="2781795" cy="4217687"/>
          </a:xfrm>
        </p:spPr>
        <p:txBody>
          <a:bodyPr>
            <a:normAutofit fontScale="92500" lnSpcReduction="20000"/>
          </a:bodyPr>
          <a:lstStyle/>
          <a:p>
            <a:r>
              <a:rPr lang="en-MX" sz="3600" dirty="0"/>
              <a:t>👨🏽‍💻 Android</a:t>
            </a:r>
          </a:p>
          <a:p>
            <a:endParaRPr lang="en-MX" sz="3600" dirty="0"/>
          </a:p>
          <a:p>
            <a:endParaRPr lang="en-MX" sz="3600" dirty="0"/>
          </a:p>
          <a:p>
            <a:r>
              <a:rPr lang="en-MX" sz="3600" dirty="0"/>
              <a:t>👨🏽‍💻 iOS</a:t>
            </a:r>
          </a:p>
          <a:p>
            <a:endParaRPr lang="en-MX" sz="3600" dirty="0"/>
          </a:p>
          <a:p>
            <a:endParaRPr lang="en-MX" sz="3600" dirty="0"/>
          </a:p>
          <a:p>
            <a:r>
              <a:rPr lang="en-MX" sz="3600" dirty="0"/>
              <a:t>👨🏽‍💻 UWP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1413D-3B74-8F08-91F9-37D83B9FD6D1}"/>
              </a:ext>
            </a:extLst>
          </p:cNvPr>
          <p:cNvSpPr/>
          <p:nvPr/>
        </p:nvSpPr>
        <p:spPr>
          <a:xfrm>
            <a:off x="3472873" y="2414022"/>
            <a:ext cx="2521127" cy="490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Kotlin/Java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8599A-F1BC-E422-607E-B8F04ED76AFB}"/>
              </a:ext>
            </a:extLst>
          </p:cNvPr>
          <p:cNvSpPr/>
          <p:nvPr/>
        </p:nvSpPr>
        <p:spPr>
          <a:xfrm>
            <a:off x="3472873" y="4135138"/>
            <a:ext cx="2521127" cy="490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Swift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D1CF8-2070-6E98-3BC3-7631CDD5CAEC}"/>
              </a:ext>
            </a:extLst>
          </p:cNvPr>
          <p:cNvSpPr/>
          <p:nvPr/>
        </p:nvSpPr>
        <p:spPr>
          <a:xfrm>
            <a:off x="3472873" y="5809001"/>
            <a:ext cx="2521127" cy="490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C#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F50B2-1744-2C60-3E69-A4C5F67AD9B5}"/>
              </a:ext>
            </a:extLst>
          </p:cNvPr>
          <p:cNvSpPr/>
          <p:nvPr/>
        </p:nvSpPr>
        <p:spPr>
          <a:xfrm>
            <a:off x="5994400" y="2414021"/>
            <a:ext cx="2863273" cy="4905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18A9FB-DD0F-38F5-868F-4C8061823C3D}"/>
              </a:ext>
            </a:extLst>
          </p:cNvPr>
          <p:cNvSpPr/>
          <p:nvPr/>
        </p:nvSpPr>
        <p:spPr>
          <a:xfrm>
            <a:off x="5994000" y="4135137"/>
            <a:ext cx="2863273" cy="4905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Compiler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D1FA6-7FED-B070-B786-EB294CAEB94D}"/>
              </a:ext>
            </a:extLst>
          </p:cNvPr>
          <p:cNvSpPr/>
          <p:nvPr/>
        </p:nvSpPr>
        <p:spPr>
          <a:xfrm>
            <a:off x="5994000" y="5809000"/>
            <a:ext cx="2863273" cy="4905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Compiler</a:t>
            </a:r>
          </a:p>
        </p:txBody>
      </p:sp>
      <p:pic>
        <p:nvPicPr>
          <p:cNvPr id="1036" name="Picture 12" descr="Apple Device Support Tutorials | Apple Training">
            <a:extLst>
              <a:ext uri="{FF2B5EF4-FFF2-40B4-BE49-F238E27FC236}">
                <a16:creationId xmlns:a16="http://schemas.microsoft.com/office/drawing/2014/main" id="{94C217DC-E69B-85D6-1033-ED0D25410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95" y="3684726"/>
            <a:ext cx="3300332" cy="128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st Android App &amp; Website on Real Android Devices | BrowserStack">
            <a:extLst>
              <a:ext uri="{FF2B5EF4-FFF2-40B4-BE49-F238E27FC236}">
                <a16:creationId xmlns:a16="http://schemas.microsoft.com/office/drawing/2014/main" id="{6023DAAD-1FF5-44DA-9302-66A104561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898" y="1727833"/>
            <a:ext cx="2787048" cy="151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48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89D-CB85-B6B3-0A83-54AB3FB9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Execution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CC9894-16FE-2B2B-97A1-705898E2B865}"/>
              </a:ext>
            </a:extLst>
          </p:cNvPr>
          <p:cNvSpPr/>
          <p:nvPr/>
        </p:nvSpPr>
        <p:spPr>
          <a:xfrm>
            <a:off x="1175921" y="2844799"/>
            <a:ext cx="4365897" cy="803564"/>
          </a:xfrm>
          <a:prstGeom prst="rect">
            <a:avLst/>
          </a:prstGeom>
          <a:solidFill>
            <a:srgbClr val="AAC148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2400" dirty="0"/>
              <a:t>MainActivity</a:t>
            </a:r>
          </a:p>
          <a:p>
            <a:pPr algn="ctr"/>
            <a:r>
              <a:rPr lang="en-US" sz="1200" dirty="0"/>
              <a:t>void </a:t>
            </a:r>
            <a:r>
              <a:rPr lang="en-US" sz="1200" dirty="0" err="1"/>
              <a:t>OnCreate</a:t>
            </a:r>
            <a:r>
              <a:rPr lang="en-US" sz="1200" dirty="0"/>
              <a:t>(Bundle </a:t>
            </a:r>
            <a:r>
              <a:rPr lang="en-US" sz="1200" dirty="0" err="1"/>
              <a:t>savedInstanceState</a:t>
            </a:r>
            <a:r>
              <a:rPr lang="en-US" sz="1200" dirty="0"/>
              <a:t>)</a:t>
            </a:r>
            <a:endParaRPr lang="en-MX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54AE3-7DF2-0EC8-05E2-FA263BA6CC91}"/>
              </a:ext>
            </a:extLst>
          </p:cNvPr>
          <p:cNvSpPr/>
          <p:nvPr/>
        </p:nvSpPr>
        <p:spPr>
          <a:xfrm>
            <a:off x="1175921" y="4604326"/>
            <a:ext cx="4365897" cy="8035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AppDelegate</a:t>
            </a:r>
            <a:endParaRPr lang="en-MX" sz="2400" dirty="0"/>
          </a:p>
          <a:p>
            <a:pPr algn="ctr"/>
            <a:r>
              <a:rPr lang="en-US" sz="1200" dirty="0" err="1"/>
              <a:t>FinishedLaunching</a:t>
            </a:r>
            <a:r>
              <a:rPr lang="en-US" sz="1200" dirty="0"/>
              <a:t>(</a:t>
            </a:r>
            <a:r>
              <a:rPr lang="en-US" sz="1200" dirty="0" err="1"/>
              <a:t>UIApplication</a:t>
            </a:r>
            <a:r>
              <a:rPr lang="en-US" sz="1200" dirty="0"/>
              <a:t> app, </a:t>
            </a:r>
            <a:r>
              <a:rPr lang="en-US" sz="1200" dirty="0" err="1"/>
              <a:t>NSDictionary</a:t>
            </a:r>
            <a:r>
              <a:rPr lang="en-US" sz="1200" dirty="0"/>
              <a:t> options)</a:t>
            </a:r>
            <a:endParaRPr lang="en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CFC55F-93C3-82BB-0826-E0D033C256EF}"/>
              </a:ext>
            </a:extLst>
          </p:cNvPr>
          <p:cNvSpPr/>
          <p:nvPr/>
        </p:nvSpPr>
        <p:spPr>
          <a:xfrm>
            <a:off x="7352146" y="3648363"/>
            <a:ext cx="2974109" cy="80356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</a:t>
            </a:r>
            <a:endParaRPr lang="en-MX" sz="2400" dirty="0"/>
          </a:p>
          <a:p>
            <a:pPr algn="ctr"/>
            <a:r>
              <a:rPr lang="en-US" sz="1200" dirty="0"/>
              <a:t>App() =&gt; </a:t>
            </a:r>
            <a:r>
              <a:rPr lang="en-US" sz="1200" dirty="0" err="1"/>
              <a:t>InitializeComponent</a:t>
            </a:r>
            <a:r>
              <a:rPr lang="en-US" sz="1200" dirty="0"/>
              <a:t>();</a:t>
            </a:r>
            <a:endParaRPr lang="en-MX" dirty="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D9F01CBC-B09F-8EFC-EF15-956598A8EE2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541818" y="3246581"/>
            <a:ext cx="1810328" cy="80356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6A866F9-EB29-7047-A3F3-CB26940DA04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541818" y="4050145"/>
            <a:ext cx="1810328" cy="9559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- Free social media icons">
            <a:extLst>
              <a:ext uri="{FF2B5EF4-FFF2-40B4-BE49-F238E27FC236}">
                <a16:creationId xmlns:a16="http://schemas.microsoft.com/office/drawing/2014/main" id="{57492292-5A6F-261C-0F55-0D7954C1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1" y="2844799"/>
            <a:ext cx="803564" cy="80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pple Icon | Endless Icons | Apple icon, Iphone icon, Ios app icon">
            <a:extLst>
              <a:ext uri="{FF2B5EF4-FFF2-40B4-BE49-F238E27FC236}">
                <a16:creationId xmlns:a16="http://schemas.microsoft.com/office/drawing/2014/main" id="{8ECF0D9F-D0DA-F15D-75F8-C8D6FB983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8" t="33076" r="33249" b="31131"/>
          <a:stretch/>
        </p:blipFill>
        <p:spPr bwMode="auto">
          <a:xfrm>
            <a:off x="279781" y="4514069"/>
            <a:ext cx="803564" cy="88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Xamarin · GitHub">
            <a:extLst>
              <a:ext uri="{FF2B5EF4-FFF2-40B4-BE49-F238E27FC236}">
                <a16:creationId xmlns:a16="http://schemas.microsoft.com/office/drawing/2014/main" id="{0C28CC4C-979F-5D25-28E9-9100660D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13" y="3306707"/>
            <a:ext cx="1486876" cy="148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0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89E5-A8EC-3B9D-7A5A-45FBC45F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2530764"/>
            <a:ext cx="10436995" cy="1203432"/>
          </a:xfrm>
        </p:spPr>
        <p:txBody>
          <a:bodyPr>
            <a:noAutofit/>
          </a:bodyPr>
          <a:lstStyle/>
          <a:p>
            <a:r>
              <a:rPr lang="en-MX" sz="8000" dirty="0"/>
              <a:t>👨🏽‍💻 New project and review arquitecture</a:t>
            </a:r>
          </a:p>
        </p:txBody>
      </p:sp>
    </p:spTree>
    <p:extLst>
      <p:ext uri="{BB962C8B-B14F-4D97-AF65-F5344CB8AC3E}">
        <p14:creationId xmlns:p14="http://schemas.microsoft.com/office/powerpoint/2010/main" val="163846920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112</Words>
  <Application>Microsoft Macintosh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Grandview</vt:lpstr>
      <vt:lpstr>Wingdings</vt:lpstr>
      <vt:lpstr>CosineVTI</vt:lpstr>
      <vt:lpstr>Xamarin Forms project structure</vt:lpstr>
      <vt:lpstr>How works Xamarin.Forms</vt:lpstr>
      <vt:lpstr>Native development</vt:lpstr>
      <vt:lpstr>Execution flow</vt:lpstr>
      <vt:lpstr>👨🏽‍💻 New project and review arquitecture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Calderón de la Cruz</dc:creator>
  <cp:lastModifiedBy>Israel Calderón de la Cruz</cp:lastModifiedBy>
  <cp:revision>4</cp:revision>
  <dcterms:created xsi:type="dcterms:W3CDTF">2023-10-08T17:32:43Z</dcterms:created>
  <dcterms:modified xsi:type="dcterms:W3CDTF">2023-10-08T21:46:37Z</dcterms:modified>
</cp:coreProperties>
</file>