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B648C-305D-ED40-B41D-FC5141E54FD9}" v="6" dt="2023-10-17T14:03:39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Calderón de la Cruz" userId="388333368af3fb9f" providerId="LiveId" clId="{0FAB648C-305D-ED40-B41D-FC5141E54FD9}"/>
    <pc:docChg chg="undo custSel addSld delSld modSld addMainMaster delMainMaster">
      <pc:chgData name="Israel Calderón de la Cruz" userId="388333368af3fb9f" providerId="LiveId" clId="{0FAB648C-305D-ED40-B41D-FC5141E54FD9}" dt="2023-10-17T14:32:29.253" v="863" actId="2696"/>
      <pc:docMkLst>
        <pc:docMk/>
      </pc:docMkLst>
      <pc:sldChg chg="addSp delSp modSp mod setBg modClrScheme delDesignElem chgLayout">
        <pc:chgData name="Israel Calderón de la Cruz" userId="388333368af3fb9f" providerId="LiveId" clId="{0FAB648C-305D-ED40-B41D-FC5141E54FD9}" dt="2023-10-08T23:15:56.817" v="92" actId="20577"/>
        <pc:sldMkLst>
          <pc:docMk/>
          <pc:sldMk cId="1547594242" sldId="256"/>
        </pc:sldMkLst>
        <pc:spChg chg="mod">
          <ac:chgData name="Israel Calderón de la Cruz" userId="388333368af3fb9f" providerId="LiveId" clId="{0FAB648C-305D-ED40-B41D-FC5141E54FD9}" dt="2023-10-08T23:15:56.817" v="92" actId="20577"/>
          <ac:spMkLst>
            <pc:docMk/>
            <pc:sldMk cId="1547594242" sldId="256"/>
            <ac:spMk id="2" creationId="{7A24AD75-B36A-B0B6-FA75-D72DC32F8FF6}"/>
          </ac:spMkLst>
        </pc:spChg>
        <pc:spChg chg="mod">
          <ac:chgData name="Israel Calderón de la Cruz" userId="388333368af3fb9f" providerId="LiveId" clId="{0FAB648C-305D-ED40-B41D-FC5141E54FD9}" dt="2023-10-08T22:43:32.441" v="34" actId="20577"/>
          <ac:spMkLst>
            <pc:docMk/>
            <pc:sldMk cId="1547594242" sldId="256"/>
            <ac:spMk id="3" creationId="{AF802B72-A2C2-CB24-8DC3-2F2F1FB5A47A}"/>
          </ac:spMkLst>
        </pc:spChg>
        <pc:spChg chg="add del">
          <ac:chgData name="Israel Calderón de la Cruz" userId="388333368af3fb9f" providerId="LiveId" clId="{0FAB648C-305D-ED40-B41D-FC5141E54FD9}" dt="2023-10-08T23:12:41.412" v="37"/>
          <ac:spMkLst>
            <pc:docMk/>
            <pc:sldMk cId="1547594242" sldId="256"/>
            <ac:spMk id="9" creationId="{33E93247-6229-44AB-A550-739E971E690B}"/>
          </ac:spMkLst>
        </pc:spChg>
        <pc:picChg chg="add">
          <ac:chgData name="Israel Calderón de la Cruz" userId="388333368af3fb9f" providerId="LiveId" clId="{0FAB648C-305D-ED40-B41D-FC5141E54FD9}" dt="2023-10-08T22:43:16.402" v="0" actId="26606"/>
          <ac:picMkLst>
            <pc:docMk/>
            <pc:sldMk cId="1547594242" sldId="256"/>
            <ac:picMk id="4" creationId="{8F17A837-55BA-222E-7120-E542F6537182}"/>
          </ac:picMkLst>
        </pc:picChg>
        <pc:cxnChg chg="add del">
          <ac:chgData name="Israel Calderón de la Cruz" userId="388333368af3fb9f" providerId="LiveId" clId="{0FAB648C-305D-ED40-B41D-FC5141E54FD9}" dt="2023-10-08T23:12:41.412" v="37"/>
          <ac:cxnSpMkLst>
            <pc:docMk/>
            <pc:sldMk cId="1547594242" sldId="256"/>
            <ac:cxnSpMk id="11" creationId="{EE2E603F-4A95-4FE8-BB06-211DFD75DBEF}"/>
          </ac:cxnSpMkLst>
        </pc:cxnChg>
        <pc:cxnChg chg="add del">
          <ac:chgData name="Israel Calderón de la Cruz" userId="388333368af3fb9f" providerId="LiveId" clId="{0FAB648C-305D-ED40-B41D-FC5141E54FD9}" dt="2023-10-08T23:12:41.412" v="37"/>
          <ac:cxnSpMkLst>
            <pc:docMk/>
            <pc:sldMk cId="1547594242" sldId="256"/>
            <ac:cxnSpMk id="13" creationId="{D7CC41EB-2D81-4303-9171-6401B388BA35}"/>
          </ac:cxnSpMkLst>
        </pc:cxnChg>
      </pc:sldChg>
      <pc:sldChg chg="addSp modSp new mod setBg">
        <pc:chgData name="Israel Calderón de la Cruz" userId="388333368af3fb9f" providerId="LiveId" clId="{0FAB648C-305D-ED40-B41D-FC5141E54FD9}" dt="2023-10-17T14:23:13.892" v="857" actId="26606"/>
        <pc:sldMkLst>
          <pc:docMk/>
          <pc:sldMk cId="1372528596" sldId="257"/>
        </pc:sldMkLst>
        <pc:spChg chg="mod">
          <ac:chgData name="Israel Calderón de la Cruz" userId="388333368af3fb9f" providerId="LiveId" clId="{0FAB648C-305D-ED40-B41D-FC5141E54FD9}" dt="2023-10-17T14:23:13.892" v="857" actId="26606"/>
          <ac:spMkLst>
            <pc:docMk/>
            <pc:sldMk cId="1372528596" sldId="257"/>
            <ac:spMk id="2" creationId="{D0A1361A-0887-57F0-330F-09195DAB9257}"/>
          </ac:spMkLst>
        </pc:spChg>
        <pc:spChg chg="mod">
          <ac:chgData name="Israel Calderón de la Cruz" userId="388333368af3fb9f" providerId="LiveId" clId="{0FAB648C-305D-ED40-B41D-FC5141E54FD9}" dt="2023-10-17T14:23:13.892" v="857" actId="26606"/>
          <ac:spMkLst>
            <pc:docMk/>
            <pc:sldMk cId="1372528596" sldId="257"/>
            <ac:spMk id="3" creationId="{249541A6-442C-7C2F-11E5-8D3AE11A19A5}"/>
          </ac:spMkLst>
        </pc:spChg>
        <pc:spChg chg="add">
          <ac:chgData name="Israel Calderón de la Cruz" userId="388333368af3fb9f" providerId="LiveId" clId="{0FAB648C-305D-ED40-B41D-FC5141E54FD9}" dt="2023-10-17T14:23:13.892" v="857" actId="26606"/>
          <ac:spMkLst>
            <pc:docMk/>
            <pc:sldMk cId="1372528596" sldId="257"/>
            <ac:spMk id="9" creationId="{F13C74B1-5B17-4795-BED0-7140497B445A}"/>
          </ac:spMkLst>
        </pc:spChg>
        <pc:spChg chg="add">
          <ac:chgData name="Israel Calderón de la Cruz" userId="388333368af3fb9f" providerId="LiveId" clId="{0FAB648C-305D-ED40-B41D-FC5141E54FD9}" dt="2023-10-17T14:23:13.892" v="857" actId="26606"/>
          <ac:spMkLst>
            <pc:docMk/>
            <pc:sldMk cId="1372528596" sldId="257"/>
            <ac:spMk id="11" creationId="{D4974D33-8DC5-464E-8C6D-BE58F0669C17}"/>
          </ac:spMkLst>
        </pc:spChg>
        <pc:picChg chg="add">
          <ac:chgData name="Israel Calderón de la Cruz" userId="388333368af3fb9f" providerId="LiveId" clId="{0FAB648C-305D-ED40-B41D-FC5141E54FD9}" dt="2023-10-17T14:23:13.892" v="857" actId="26606"/>
          <ac:picMkLst>
            <pc:docMk/>
            <pc:sldMk cId="1372528596" sldId="257"/>
            <ac:picMk id="5" creationId="{E3649807-D5B5-D102-61F8-1A1ED7A32FDD}"/>
          </ac:picMkLst>
        </pc:picChg>
      </pc:sldChg>
      <pc:sldChg chg="addSp delSp modSp new mod setBg">
        <pc:chgData name="Israel Calderón de la Cruz" userId="388333368af3fb9f" providerId="LiveId" clId="{0FAB648C-305D-ED40-B41D-FC5141E54FD9}" dt="2023-10-17T14:22:49.254" v="856" actId="26606"/>
        <pc:sldMkLst>
          <pc:docMk/>
          <pc:sldMk cId="1704649205" sldId="258"/>
        </pc:sldMkLst>
        <pc:spChg chg="mod">
          <ac:chgData name="Israel Calderón de la Cruz" userId="388333368af3fb9f" providerId="LiveId" clId="{0FAB648C-305D-ED40-B41D-FC5141E54FD9}" dt="2023-10-17T14:22:49.254" v="856" actId="26606"/>
          <ac:spMkLst>
            <pc:docMk/>
            <pc:sldMk cId="1704649205" sldId="258"/>
            <ac:spMk id="2" creationId="{1D9EA551-FBF0-3BA1-4D56-8E8EAC7B2755}"/>
          </ac:spMkLst>
        </pc:spChg>
        <pc:spChg chg="del mod">
          <ac:chgData name="Israel Calderón de la Cruz" userId="388333368af3fb9f" providerId="LiveId" clId="{0FAB648C-305D-ED40-B41D-FC5141E54FD9}" dt="2023-10-17T14:22:49.254" v="856" actId="26606"/>
          <ac:spMkLst>
            <pc:docMk/>
            <pc:sldMk cId="1704649205" sldId="258"/>
            <ac:spMk id="3" creationId="{4D85629D-CB4C-B581-0CB8-A6CCDCEBEE79}"/>
          </ac:spMkLst>
        </pc:spChg>
        <pc:spChg chg="add">
          <ac:chgData name="Israel Calderón de la Cruz" userId="388333368af3fb9f" providerId="LiveId" clId="{0FAB648C-305D-ED40-B41D-FC5141E54FD9}" dt="2023-10-17T14:22:49.254" v="856" actId="26606"/>
          <ac:spMkLst>
            <pc:docMk/>
            <pc:sldMk cId="1704649205" sldId="258"/>
            <ac:spMk id="9" creationId="{BACC6370-2D7E-4714-9D71-7542949D7D5D}"/>
          </ac:spMkLst>
        </pc:spChg>
        <pc:spChg chg="add">
          <ac:chgData name="Israel Calderón de la Cruz" userId="388333368af3fb9f" providerId="LiveId" clId="{0FAB648C-305D-ED40-B41D-FC5141E54FD9}" dt="2023-10-17T14:22:49.254" v="856" actId="26606"/>
          <ac:spMkLst>
            <pc:docMk/>
            <pc:sldMk cId="1704649205" sldId="258"/>
            <ac:spMk id="11" creationId="{F68B3F68-107C-434F-AA38-110D5EA91B85}"/>
          </ac:spMkLst>
        </pc:spChg>
        <pc:spChg chg="add">
          <ac:chgData name="Israel Calderón de la Cruz" userId="388333368af3fb9f" providerId="LiveId" clId="{0FAB648C-305D-ED40-B41D-FC5141E54FD9}" dt="2023-10-17T14:22:49.254" v="856" actId="26606"/>
          <ac:spMkLst>
            <pc:docMk/>
            <pc:sldMk cId="1704649205" sldId="258"/>
            <ac:spMk id="13" creationId="{AAD0DBB9-1A4B-4391-81D4-CB19F9AB918A}"/>
          </ac:spMkLst>
        </pc:spChg>
        <pc:spChg chg="add">
          <ac:chgData name="Israel Calderón de la Cruz" userId="388333368af3fb9f" providerId="LiveId" clId="{0FAB648C-305D-ED40-B41D-FC5141E54FD9}" dt="2023-10-17T14:22:49.254" v="856" actId="26606"/>
          <ac:spMkLst>
            <pc:docMk/>
            <pc:sldMk cId="1704649205" sldId="258"/>
            <ac:spMk id="15" creationId="{063BBA22-50EA-4C4D-BE05-F1CE4E63AA56}"/>
          </ac:spMkLst>
        </pc:spChg>
        <pc:graphicFrameChg chg="add">
          <ac:chgData name="Israel Calderón de la Cruz" userId="388333368af3fb9f" providerId="LiveId" clId="{0FAB648C-305D-ED40-B41D-FC5141E54FD9}" dt="2023-10-17T14:22:49.254" v="856" actId="26606"/>
          <ac:graphicFrameMkLst>
            <pc:docMk/>
            <pc:sldMk cId="1704649205" sldId="258"/>
            <ac:graphicFrameMk id="5" creationId="{5A2D3D60-CB0F-67FF-0CD7-BAF41A26AFC8}"/>
          </ac:graphicFrameMkLst>
        </pc:graphicFrameChg>
      </pc:sldChg>
      <pc:sldChg chg="addSp delSp modSp new mod setBg setClrOvrMap">
        <pc:chgData name="Israel Calderón de la Cruz" userId="388333368af3fb9f" providerId="LiveId" clId="{0FAB648C-305D-ED40-B41D-FC5141E54FD9}" dt="2023-10-17T14:04:23.768" v="318" actId="20577"/>
        <pc:sldMkLst>
          <pc:docMk/>
          <pc:sldMk cId="2204788803" sldId="259"/>
        </pc:sldMkLst>
        <pc:spChg chg="mod">
          <ac:chgData name="Israel Calderón de la Cruz" userId="388333368af3fb9f" providerId="LiveId" clId="{0FAB648C-305D-ED40-B41D-FC5141E54FD9}" dt="2023-10-17T14:04:23.768" v="318" actId="20577"/>
          <ac:spMkLst>
            <pc:docMk/>
            <pc:sldMk cId="2204788803" sldId="259"/>
            <ac:spMk id="2" creationId="{5A3311F8-2056-1D51-21D4-1F500B8BAB67}"/>
          </ac:spMkLst>
        </pc:spChg>
        <pc:spChg chg="add del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3" creationId="{4F5FA3B5-826B-CBEF-ED03-BF5FA6C3698A}"/>
          </ac:spMkLst>
        </pc:spChg>
        <pc:spChg chg="add del">
          <ac:chgData name="Israel Calderón de la Cruz" userId="388333368af3fb9f" providerId="LiveId" clId="{0FAB648C-305D-ED40-B41D-FC5141E54FD9}" dt="2023-10-17T13:54:47.518" v="289" actId="26606"/>
          <ac:spMkLst>
            <pc:docMk/>
            <pc:sldMk cId="2204788803" sldId="259"/>
            <ac:spMk id="9" creationId="{C1DD1A8A-57D5-4A81-AD04-532B043C5611}"/>
          </ac:spMkLst>
        </pc:spChg>
        <pc:spChg chg="add del">
          <ac:chgData name="Israel Calderón de la Cruz" userId="388333368af3fb9f" providerId="LiveId" clId="{0FAB648C-305D-ED40-B41D-FC5141E54FD9}" dt="2023-10-17T13:54:47.518" v="289" actId="26606"/>
          <ac:spMkLst>
            <pc:docMk/>
            <pc:sldMk cId="2204788803" sldId="259"/>
            <ac:spMk id="11" creationId="{007891EC-4501-44ED-A8C8-B11B6DB767AB}"/>
          </ac:spMkLst>
        </pc:spChg>
        <pc:spChg chg="add del">
          <ac:chgData name="Israel Calderón de la Cruz" userId="388333368af3fb9f" providerId="LiveId" clId="{0FAB648C-305D-ED40-B41D-FC5141E54FD9}" dt="2023-10-17T13:54:52.925" v="291" actId="26606"/>
          <ac:spMkLst>
            <pc:docMk/>
            <pc:sldMk cId="2204788803" sldId="259"/>
            <ac:spMk id="13" creationId="{AF2F604E-43BE-4DC3-B983-E071523364F8}"/>
          </ac:spMkLst>
        </pc:spChg>
        <pc:spChg chg="add del">
          <ac:chgData name="Israel Calderón de la Cruz" userId="388333368af3fb9f" providerId="LiveId" clId="{0FAB648C-305D-ED40-B41D-FC5141E54FD9}" dt="2023-10-17T13:54:52.925" v="291" actId="26606"/>
          <ac:spMkLst>
            <pc:docMk/>
            <pc:sldMk cId="2204788803" sldId="259"/>
            <ac:spMk id="14" creationId="{0671A8AE-40A1-4631-A6B8-581AFF065482}"/>
          </ac:spMkLst>
        </pc:spChg>
        <pc:spChg chg="add del">
          <ac:chgData name="Israel Calderón de la Cruz" userId="388333368af3fb9f" providerId="LiveId" clId="{0FAB648C-305D-ED40-B41D-FC5141E54FD9}" dt="2023-10-17T13:54:52.925" v="291" actId="26606"/>
          <ac:spMkLst>
            <pc:docMk/>
            <pc:sldMk cId="2204788803" sldId="259"/>
            <ac:spMk id="15" creationId="{08C9B587-E65E-4B52-B37C-ABEBB6E87928}"/>
          </ac:spMkLst>
        </pc:spChg>
        <pc:spChg chg="add del">
          <ac:chgData name="Israel Calderón de la Cruz" userId="388333368af3fb9f" providerId="LiveId" clId="{0FAB648C-305D-ED40-B41D-FC5141E54FD9}" dt="2023-10-17T13:54:52.925" v="291" actId="26606"/>
          <ac:spMkLst>
            <pc:docMk/>
            <pc:sldMk cId="2204788803" sldId="259"/>
            <ac:spMk id="17" creationId="{AB58EF07-17C2-48CF-ABB0-EEF1F17CB8F0}"/>
          </ac:spMkLst>
        </pc:spChg>
        <pc:spChg chg="add del">
          <ac:chgData name="Israel Calderón de la Cruz" userId="388333368af3fb9f" providerId="LiveId" clId="{0FAB648C-305D-ED40-B41D-FC5141E54FD9}" dt="2023-10-17T13:54:58.855" v="293" actId="26606"/>
          <ac:spMkLst>
            <pc:docMk/>
            <pc:sldMk cId="2204788803" sldId="259"/>
            <ac:spMk id="19" creationId="{71B2258F-86CA-4D4D-8270-BC05FCDEBFB3}"/>
          </ac:spMkLst>
        </pc:spChg>
        <pc:spChg chg="add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21" creationId="{87B30A01-FCA8-86A5-A840-C32A3BE2EDD6}"/>
          </ac:spMkLst>
        </pc:spChg>
        <pc:spChg chg="add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23" creationId="{4D60F200-5EB0-B223-2439-C96C67F0FEE1}"/>
          </ac:spMkLst>
        </pc:spChg>
        <pc:spChg chg="add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24" creationId="{74067CD3-146F-6228-E362-39AA720C25F7}"/>
          </ac:spMkLst>
        </pc:spChg>
        <pc:spChg chg="add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25" creationId="{271C7E5C-A0F8-E9FA-56DB-31A257FD4EDB}"/>
          </ac:spMkLst>
        </pc:spChg>
        <pc:spChg chg="add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26" creationId="{33F70A3C-4474-2A39-470C-FD55A8837503}"/>
          </ac:spMkLst>
        </pc:spChg>
        <pc:spChg chg="add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27" creationId="{BAC3F7D4-9613-0E1F-901C-98FE831DEBC0}"/>
          </ac:spMkLst>
        </pc:spChg>
        <pc:spChg chg="add">
          <ac:chgData name="Israel Calderón de la Cruz" userId="388333368af3fb9f" providerId="LiveId" clId="{0FAB648C-305D-ED40-B41D-FC5141E54FD9}" dt="2023-10-17T13:54:58.868" v="294" actId="26606"/>
          <ac:spMkLst>
            <pc:docMk/>
            <pc:sldMk cId="2204788803" sldId="259"/>
            <ac:spMk id="28" creationId="{AFD5167C-AF48-26F0-7A9F-3F7643374872}"/>
          </ac:spMkLst>
        </pc:spChg>
        <pc:picChg chg="add del">
          <ac:chgData name="Israel Calderón de la Cruz" userId="388333368af3fb9f" providerId="LiveId" clId="{0FAB648C-305D-ED40-B41D-FC5141E54FD9}" dt="2023-10-17T13:54:47.518" v="289" actId="26606"/>
          <ac:picMkLst>
            <pc:docMk/>
            <pc:sldMk cId="2204788803" sldId="259"/>
            <ac:picMk id="5" creationId="{C0C0122B-606D-2610-AA3C-F95E06D217C5}"/>
          </ac:picMkLst>
        </pc:picChg>
        <pc:picChg chg="add del">
          <ac:chgData name="Israel Calderón de la Cruz" userId="388333368af3fb9f" providerId="LiveId" clId="{0FAB648C-305D-ED40-B41D-FC5141E54FD9}" dt="2023-10-17T13:54:52.925" v="291" actId="26606"/>
          <ac:picMkLst>
            <pc:docMk/>
            <pc:sldMk cId="2204788803" sldId="259"/>
            <ac:picMk id="16" creationId="{AEB24EED-701F-0E1A-7E25-059362AE2999}"/>
          </ac:picMkLst>
        </pc:picChg>
        <pc:picChg chg="add del">
          <ac:chgData name="Israel Calderón de la Cruz" userId="388333368af3fb9f" providerId="LiveId" clId="{0FAB648C-305D-ED40-B41D-FC5141E54FD9}" dt="2023-10-17T13:54:58.855" v="293" actId="26606"/>
          <ac:picMkLst>
            <pc:docMk/>
            <pc:sldMk cId="2204788803" sldId="259"/>
            <ac:picMk id="20" creationId="{EE750B98-E8B7-2FA4-0DC2-A4955CA659FE}"/>
          </ac:picMkLst>
        </pc:picChg>
        <pc:picChg chg="add">
          <ac:chgData name="Israel Calderón de la Cruz" userId="388333368af3fb9f" providerId="LiveId" clId="{0FAB648C-305D-ED40-B41D-FC5141E54FD9}" dt="2023-10-17T13:54:58.868" v="294" actId="26606"/>
          <ac:picMkLst>
            <pc:docMk/>
            <pc:sldMk cId="2204788803" sldId="259"/>
            <ac:picMk id="22" creationId="{48D8E89E-1F9C-10F8-B886-74E3D1AA7337}"/>
          </ac:picMkLst>
        </pc:picChg>
      </pc:sldChg>
      <pc:sldChg chg="addSp delSp modSp new mod">
        <pc:chgData name="Israel Calderón de la Cruz" userId="388333368af3fb9f" providerId="LiveId" clId="{0FAB648C-305D-ED40-B41D-FC5141E54FD9}" dt="2023-10-17T14:04:33.009" v="339" actId="20577"/>
        <pc:sldMkLst>
          <pc:docMk/>
          <pc:sldMk cId="2383277757" sldId="260"/>
        </pc:sldMkLst>
        <pc:spChg chg="mod">
          <ac:chgData name="Israel Calderón de la Cruz" userId="388333368af3fb9f" providerId="LiveId" clId="{0FAB648C-305D-ED40-B41D-FC5141E54FD9}" dt="2023-10-17T14:04:33.009" v="339" actId="20577"/>
          <ac:spMkLst>
            <pc:docMk/>
            <pc:sldMk cId="2383277757" sldId="260"/>
            <ac:spMk id="2" creationId="{05C58007-1607-9EAE-766A-814587E66DD4}"/>
          </ac:spMkLst>
        </pc:spChg>
        <pc:spChg chg="del">
          <ac:chgData name="Israel Calderón de la Cruz" userId="388333368af3fb9f" providerId="LiveId" clId="{0FAB648C-305D-ED40-B41D-FC5141E54FD9}" dt="2023-10-17T14:03:39.931" v="296"/>
          <ac:spMkLst>
            <pc:docMk/>
            <pc:sldMk cId="2383277757" sldId="260"/>
            <ac:spMk id="3" creationId="{0B5F49F7-69D8-0AB2-CEBB-FF6C89EE9C5C}"/>
          </ac:spMkLst>
        </pc:spChg>
        <pc:picChg chg="add mod">
          <ac:chgData name="Israel Calderón de la Cruz" userId="388333368af3fb9f" providerId="LiveId" clId="{0FAB648C-305D-ED40-B41D-FC5141E54FD9}" dt="2023-10-17T14:04:04.096" v="299" actId="1076"/>
          <ac:picMkLst>
            <pc:docMk/>
            <pc:sldMk cId="2383277757" sldId="260"/>
            <ac:picMk id="4" creationId="{8E51C182-1E39-0553-E35A-3D7A6201E959}"/>
          </ac:picMkLst>
        </pc:picChg>
      </pc:sldChg>
      <pc:sldChg chg="addSp delSp modSp new mod setBg">
        <pc:chgData name="Israel Calderón de la Cruz" userId="388333368af3fb9f" providerId="LiveId" clId="{0FAB648C-305D-ED40-B41D-FC5141E54FD9}" dt="2023-10-17T14:21:58.293" v="853" actId="26606"/>
        <pc:sldMkLst>
          <pc:docMk/>
          <pc:sldMk cId="1109020457" sldId="261"/>
        </pc:sldMkLst>
        <pc:spChg chg="mod">
          <ac:chgData name="Israel Calderón de la Cruz" userId="388333368af3fb9f" providerId="LiveId" clId="{0FAB648C-305D-ED40-B41D-FC5141E54FD9}" dt="2023-10-17T14:21:58.293" v="853" actId="26606"/>
          <ac:spMkLst>
            <pc:docMk/>
            <pc:sldMk cId="1109020457" sldId="261"/>
            <ac:spMk id="2" creationId="{480C9C35-65C6-F7B0-5FFE-500693985D77}"/>
          </ac:spMkLst>
        </pc:spChg>
        <pc:spChg chg="del mod">
          <ac:chgData name="Israel Calderón de la Cruz" userId="388333368af3fb9f" providerId="LiveId" clId="{0FAB648C-305D-ED40-B41D-FC5141E54FD9}" dt="2023-10-17T14:21:58.293" v="853" actId="26606"/>
          <ac:spMkLst>
            <pc:docMk/>
            <pc:sldMk cId="1109020457" sldId="261"/>
            <ac:spMk id="3" creationId="{D2A238A6-6940-076A-8C16-FB92EE1768D0}"/>
          </ac:spMkLst>
        </pc:spChg>
        <pc:spChg chg="add">
          <ac:chgData name="Israel Calderón de la Cruz" userId="388333368af3fb9f" providerId="LiveId" clId="{0FAB648C-305D-ED40-B41D-FC5141E54FD9}" dt="2023-10-17T14:21:58.293" v="853" actId="26606"/>
          <ac:spMkLst>
            <pc:docMk/>
            <pc:sldMk cId="1109020457" sldId="261"/>
            <ac:spMk id="9" creationId="{35DB3719-6FDC-4E5D-891D-FF40B7300F64}"/>
          </ac:spMkLst>
        </pc:spChg>
        <pc:spChg chg="add">
          <ac:chgData name="Israel Calderón de la Cruz" userId="388333368af3fb9f" providerId="LiveId" clId="{0FAB648C-305D-ED40-B41D-FC5141E54FD9}" dt="2023-10-17T14:21:58.293" v="853" actId="26606"/>
          <ac:spMkLst>
            <pc:docMk/>
            <pc:sldMk cId="1109020457" sldId="261"/>
            <ac:spMk id="11" creationId="{E0CBAC23-2E3F-4A90-BA59-F8299F6A5439}"/>
          </ac:spMkLst>
        </pc:spChg>
        <pc:graphicFrameChg chg="add">
          <ac:chgData name="Israel Calderón de la Cruz" userId="388333368af3fb9f" providerId="LiveId" clId="{0FAB648C-305D-ED40-B41D-FC5141E54FD9}" dt="2023-10-17T14:21:58.293" v="853" actId="26606"/>
          <ac:graphicFrameMkLst>
            <pc:docMk/>
            <pc:sldMk cId="1109020457" sldId="261"/>
            <ac:graphicFrameMk id="5" creationId="{AD4463BC-5A24-4887-7214-23B67683B630}"/>
          </ac:graphicFrameMkLst>
        </pc:graphicFrameChg>
      </pc:sldChg>
      <pc:sldChg chg="addSp delSp modSp new mod setBg">
        <pc:chgData name="Israel Calderón de la Cruz" userId="388333368af3fb9f" providerId="LiveId" clId="{0FAB648C-305D-ED40-B41D-FC5141E54FD9}" dt="2023-10-17T14:22:19.521" v="854" actId="26606"/>
        <pc:sldMkLst>
          <pc:docMk/>
          <pc:sldMk cId="1459205846" sldId="262"/>
        </pc:sldMkLst>
        <pc:spChg chg="mod">
          <ac:chgData name="Israel Calderón de la Cruz" userId="388333368af3fb9f" providerId="LiveId" clId="{0FAB648C-305D-ED40-B41D-FC5141E54FD9}" dt="2023-10-17T14:22:19.521" v="854" actId="26606"/>
          <ac:spMkLst>
            <pc:docMk/>
            <pc:sldMk cId="1459205846" sldId="262"/>
            <ac:spMk id="2" creationId="{D25DE0BA-72F2-1E9B-DF6B-4F84A70966AA}"/>
          </ac:spMkLst>
        </pc:spChg>
        <pc:spChg chg="del mod">
          <ac:chgData name="Israel Calderón de la Cruz" userId="388333368af3fb9f" providerId="LiveId" clId="{0FAB648C-305D-ED40-B41D-FC5141E54FD9}" dt="2023-10-17T14:22:19.521" v="854" actId="26606"/>
          <ac:spMkLst>
            <pc:docMk/>
            <pc:sldMk cId="1459205846" sldId="262"/>
            <ac:spMk id="3" creationId="{51D359B3-B4E4-0FAA-1247-FE20522A1404}"/>
          </ac:spMkLst>
        </pc:spChg>
        <pc:spChg chg="add">
          <ac:chgData name="Israel Calderón de la Cruz" userId="388333368af3fb9f" providerId="LiveId" clId="{0FAB648C-305D-ED40-B41D-FC5141E54FD9}" dt="2023-10-17T14:22:19.521" v="854" actId="26606"/>
          <ac:spMkLst>
            <pc:docMk/>
            <pc:sldMk cId="1459205846" sldId="262"/>
            <ac:spMk id="10" creationId="{B50AB553-2A96-4A92-96F2-93548E096954}"/>
          </ac:spMkLst>
        </pc:spChg>
        <pc:graphicFrameChg chg="add">
          <ac:chgData name="Israel Calderón de la Cruz" userId="388333368af3fb9f" providerId="LiveId" clId="{0FAB648C-305D-ED40-B41D-FC5141E54FD9}" dt="2023-10-17T14:22:19.521" v="854" actId="26606"/>
          <ac:graphicFrameMkLst>
            <pc:docMk/>
            <pc:sldMk cId="1459205846" sldId="262"/>
            <ac:graphicFrameMk id="5" creationId="{BAA4A015-CD5D-3D55-B0EB-197FD3052826}"/>
          </ac:graphicFrameMkLst>
        </pc:graphicFrameChg>
        <pc:picChg chg="add">
          <ac:chgData name="Israel Calderón de la Cruz" userId="388333368af3fb9f" providerId="LiveId" clId="{0FAB648C-305D-ED40-B41D-FC5141E54FD9}" dt="2023-10-17T14:22:19.521" v="854" actId="26606"/>
          <ac:picMkLst>
            <pc:docMk/>
            <pc:sldMk cId="1459205846" sldId="262"/>
            <ac:picMk id="6" creationId="{C092D3CC-1E08-186B-3F7F-1C68FFAB077E}"/>
          </ac:picMkLst>
        </pc:picChg>
      </pc:sldChg>
      <pc:sldChg chg="addSp delSp modSp new mod setBg">
        <pc:chgData name="Israel Calderón de la Cruz" userId="388333368af3fb9f" providerId="LiveId" clId="{0FAB648C-305D-ED40-B41D-FC5141E54FD9}" dt="2023-10-17T14:22:33.123" v="855" actId="26606"/>
        <pc:sldMkLst>
          <pc:docMk/>
          <pc:sldMk cId="500276978" sldId="263"/>
        </pc:sldMkLst>
        <pc:spChg chg="mod">
          <ac:chgData name="Israel Calderón de la Cruz" userId="388333368af3fb9f" providerId="LiveId" clId="{0FAB648C-305D-ED40-B41D-FC5141E54FD9}" dt="2023-10-17T14:22:33.123" v="855" actId="26606"/>
          <ac:spMkLst>
            <pc:docMk/>
            <pc:sldMk cId="500276978" sldId="263"/>
            <ac:spMk id="2" creationId="{2864A362-0F10-275F-9809-3AC1A76E6B66}"/>
          </ac:spMkLst>
        </pc:spChg>
        <pc:spChg chg="del mod">
          <ac:chgData name="Israel Calderón de la Cruz" userId="388333368af3fb9f" providerId="LiveId" clId="{0FAB648C-305D-ED40-B41D-FC5141E54FD9}" dt="2023-10-17T14:22:33.123" v="855" actId="26606"/>
          <ac:spMkLst>
            <pc:docMk/>
            <pc:sldMk cId="500276978" sldId="263"/>
            <ac:spMk id="3" creationId="{66316D15-C58E-9457-421A-5D926BE7D89C}"/>
          </ac:spMkLst>
        </pc:spChg>
        <pc:spChg chg="add">
          <ac:chgData name="Israel Calderón de la Cruz" userId="388333368af3fb9f" providerId="LiveId" clId="{0FAB648C-305D-ED40-B41D-FC5141E54FD9}" dt="2023-10-17T14:22:33.123" v="855" actId="26606"/>
          <ac:spMkLst>
            <pc:docMk/>
            <pc:sldMk cId="500276978" sldId="263"/>
            <ac:spMk id="9" creationId="{5D11FD0E-2D27-4A5A-949D-222E61ECBCC3}"/>
          </ac:spMkLst>
        </pc:spChg>
        <pc:spChg chg="add">
          <ac:chgData name="Israel Calderón de la Cruz" userId="388333368af3fb9f" providerId="LiveId" clId="{0FAB648C-305D-ED40-B41D-FC5141E54FD9}" dt="2023-10-17T14:22:33.123" v="855" actId="26606"/>
          <ac:spMkLst>
            <pc:docMk/>
            <pc:sldMk cId="500276978" sldId="263"/>
            <ac:spMk id="11" creationId="{1BC8109F-B452-45EE-8BB3-65433C039601}"/>
          </ac:spMkLst>
        </pc:spChg>
        <pc:graphicFrameChg chg="add">
          <ac:chgData name="Israel Calderón de la Cruz" userId="388333368af3fb9f" providerId="LiveId" clId="{0FAB648C-305D-ED40-B41D-FC5141E54FD9}" dt="2023-10-17T14:22:33.123" v="855" actId="26606"/>
          <ac:graphicFrameMkLst>
            <pc:docMk/>
            <pc:sldMk cId="500276978" sldId="263"/>
            <ac:graphicFrameMk id="5" creationId="{ED1A6E5C-468E-9483-C065-B830CE25A8C8}"/>
          </ac:graphicFrameMkLst>
        </pc:graphicFrameChg>
      </pc:sldChg>
      <pc:sldChg chg="modSp new del mod">
        <pc:chgData name="Israel Calderón de la Cruz" userId="388333368af3fb9f" providerId="LiveId" clId="{0FAB648C-305D-ED40-B41D-FC5141E54FD9}" dt="2023-10-17T14:32:29.253" v="863" actId="2696"/>
        <pc:sldMkLst>
          <pc:docMk/>
          <pc:sldMk cId="3395881639" sldId="264"/>
        </pc:sldMkLst>
        <pc:spChg chg="mod">
          <ac:chgData name="Israel Calderón de la Cruz" userId="388333368af3fb9f" providerId="LiveId" clId="{0FAB648C-305D-ED40-B41D-FC5141E54FD9}" dt="2023-10-17T14:31:01.144" v="862"/>
          <ac:spMkLst>
            <pc:docMk/>
            <pc:sldMk cId="3395881639" sldId="264"/>
            <ac:spMk id="3" creationId="{9FD9054E-5FAC-01C1-D8D4-CA6C1832F77C}"/>
          </ac:spMkLst>
        </pc:spChg>
      </pc:sldChg>
      <pc:sldMasterChg chg="del delSldLayout">
        <pc:chgData name="Israel Calderón de la Cruz" userId="388333368af3fb9f" providerId="LiveId" clId="{0FAB648C-305D-ED40-B41D-FC5141E54FD9}" dt="2023-10-08T22:43:16.402" v="0" actId="26606"/>
        <pc:sldMasterMkLst>
          <pc:docMk/>
          <pc:sldMasterMk cId="1379322477" sldId="2147483648"/>
        </pc:sldMasterMkLst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4103339429" sldId="2147483649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180885129" sldId="2147483650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2894727084" sldId="2147483651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2715833582" sldId="2147483652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4153548394" sldId="2147483653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746396405" sldId="2147483654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654808201" sldId="2147483655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2288547270" sldId="2147483656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4255491959" sldId="2147483657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2262675252" sldId="2147483658"/>
          </pc:sldLayoutMkLst>
        </pc:sldLayoutChg>
        <pc:sldLayoutChg chg="del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1379322477" sldId="2147483648"/>
            <pc:sldLayoutMk cId="1427395222" sldId="2147483659"/>
          </pc:sldLayoutMkLst>
        </pc:sldLayoutChg>
      </pc:sldMasterChg>
      <pc:sldMasterChg chg="add addSldLayout">
        <pc:chgData name="Israel Calderón de la Cruz" userId="388333368af3fb9f" providerId="LiveId" clId="{0FAB648C-305D-ED40-B41D-FC5141E54FD9}" dt="2023-10-08T22:43:16.402" v="0" actId="26606"/>
        <pc:sldMasterMkLst>
          <pc:docMk/>
          <pc:sldMasterMk cId="2608391562" sldId="2147483725"/>
        </pc:sldMasterMkLst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1216400676" sldId="2147483714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1361594334" sldId="2147483715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1607852256" sldId="2147483716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3761926725" sldId="2147483717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944107146" sldId="2147483718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2663628215" sldId="2147483719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3737114645" sldId="2147483720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1096551221" sldId="2147483721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2540500258" sldId="2147483722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1168847548" sldId="2147483723"/>
          </pc:sldLayoutMkLst>
        </pc:sldLayoutChg>
        <pc:sldLayoutChg chg="add">
          <pc:chgData name="Israel Calderón de la Cruz" userId="388333368af3fb9f" providerId="LiveId" clId="{0FAB648C-305D-ED40-B41D-FC5141E54FD9}" dt="2023-10-08T22:43:16.402" v="0" actId="26606"/>
          <pc:sldLayoutMkLst>
            <pc:docMk/>
            <pc:sldMasterMk cId="2608391562" sldId="2147483725"/>
            <pc:sldLayoutMk cId="1234285410" sldId="214748372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357B5-7EE1-4854-B39D-B8C7B47005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EF49D3-5B3C-4EBD-B307-E819593521A2}">
      <dgm:prSet/>
      <dgm:spPr/>
      <dgm:t>
        <a:bodyPr/>
        <a:lstStyle/>
        <a:p>
          <a:r>
            <a:rPr lang="en-US"/>
            <a:t>Declara la interfaz de usuario de una aplicación</a:t>
          </a:r>
        </a:p>
      </dgm:t>
    </dgm:pt>
    <dgm:pt modelId="{D377D901-F9DB-400D-A54F-694AC3F98024}" type="parTrans" cxnId="{73C8B952-3433-476C-BC9E-17B11CBF5BE4}">
      <dgm:prSet/>
      <dgm:spPr/>
      <dgm:t>
        <a:bodyPr/>
        <a:lstStyle/>
        <a:p>
          <a:endParaRPr lang="en-US"/>
        </a:p>
      </dgm:t>
    </dgm:pt>
    <dgm:pt modelId="{1259E1F8-DD1D-410D-B7F8-1FBF8DCDF390}" type="sibTrans" cxnId="{73C8B952-3433-476C-BC9E-17B11CBF5BE4}">
      <dgm:prSet/>
      <dgm:spPr/>
      <dgm:t>
        <a:bodyPr/>
        <a:lstStyle/>
        <a:p>
          <a:endParaRPr lang="en-US"/>
        </a:p>
      </dgm:t>
    </dgm:pt>
    <dgm:pt modelId="{51D3A67F-10A8-4571-83FB-01F31F500483}">
      <dgm:prSet/>
      <dgm:spPr/>
      <dgm:t>
        <a:bodyPr/>
        <a:lstStyle/>
        <a:p>
          <a:r>
            <a:rPr lang="en-US"/>
            <a:t>Declara estilos y plantillas</a:t>
          </a:r>
        </a:p>
      </dgm:t>
    </dgm:pt>
    <dgm:pt modelId="{EECF2454-6CB9-447F-AC87-2BA790BC2106}" type="parTrans" cxnId="{BF7FC717-093F-4E72-830A-50CFF515D0DD}">
      <dgm:prSet/>
      <dgm:spPr/>
      <dgm:t>
        <a:bodyPr/>
        <a:lstStyle/>
        <a:p>
          <a:endParaRPr lang="en-US"/>
        </a:p>
      </dgm:t>
    </dgm:pt>
    <dgm:pt modelId="{B7F95392-4B96-49B0-8CB6-7840D083D836}" type="sibTrans" cxnId="{BF7FC717-093F-4E72-830A-50CFF515D0DD}">
      <dgm:prSet/>
      <dgm:spPr/>
      <dgm:t>
        <a:bodyPr/>
        <a:lstStyle/>
        <a:p>
          <a:endParaRPr lang="en-US"/>
        </a:p>
      </dgm:t>
    </dgm:pt>
    <dgm:pt modelId="{9B7EDEC9-C9F6-4AAE-84FD-5F307E3E510B}">
      <dgm:prSet/>
      <dgm:spPr/>
      <dgm:t>
        <a:bodyPr/>
        <a:lstStyle/>
        <a:p>
          <a:r>
            <a:rPr lang="en-US"/>
            <a:t>Usada para WPF, Silverlight</a:t>
          </a:r>
        </a:p>
      </dgm:t>
    </dgm:pt>
    <dgm:pt modelId="{666E4E5A-A90D-4850-8809-07BD26F3D87B}" type="parTrans" cxnId="{FB9D6010-B14B-414D-9872-1E8B94608572}">
      <dgm:prSet/>
      <dgm:spPr/>
      <dgm:t>
        <a:bodyPr/>
        <a:lstStyle/>
        <a:p>
          <a:endParaRPr lang="en-US"/>
        </a:p>
      </dgm:t>
    </dgm:pt>
    <dgm:pt modelId="{117F64CB-F827-4B4E-ABAD-C723CF84FD9F}" type="sibTrans" cxnId="{FB9D6010-B14B-414D-9872-1E8B94608572}">
      <dgm:prSet/>
      <dgm:spPr/>
      <dgm:t>
        <a:bodyPr/>
        <a:lstStyle/>
        <a:p>
          <a:endParaRPr lang="en-US"/>
        </a:p>
      </dgm:t>
    </dgm:pt>
    <dgm:pt modelId="{B60CD343-5477-4569-9135-F877982F23DD}">
      <dgm:prSet/>
      <dgm:spPr/>
      <dgm:t>
        <a:bodyPr/>
        <a:lstStyle/>
        <a:p>
          <a:r>
            <a:rPr lang="en-US"/>
            <a:t>Define la apariencia visual de una interfaz de usuario, y un archivo de código subyacente asociado define la lógica</a:t>
          </a:r>
        </a:p>
      </dgm:t>
    </dgm:pt>
    <dgm:pt modelId="{BE0131A9-E62C-45BA-9730-1AE9FA6A011A}" type="parTrans" cxnId="{8DEC745F-256B-4017-AA0B-EFA4CFD64E73}">
      <dgm:prSet/>
      <dgm:spPr/>
      <dgm:t>
        <a:bodyPr/>
        <a:lstStyle/>
        <a:p>
          <a:endParaRPr lang="en-US"/>
        </a:p>
      </dgm:t>
    </dgm:pt>
    <dgm:pt modelId="{F19D2730-B661-4446-9F0D-5F6E111D4C28}" type="sibTrans" cxnId="{8DEC745F-256B-4017-AA0B-EFA4CFD64E73}">
      <dgm:prSet/>
      <dgm:spPr/>
      <dgm:t>
        <a:bodyPr/>
        <a:lstStyle/>
        <a:p>
          <a:endParaRPr lang="en-US"/>
        </a:p>
      </dgm:t>
    </dgm:pt>
    <dgm:pt modelId="{A83C84ED-47B6-4056-8D2C-BFDA3E4132E4}">
      <dgm:prSet/>
      <dgm:spPr/>
      <dgm:t>
        <a:bodyPr/>
        <a:lstStyle/>
        <a:p>
          <a:r>
            <a:rPr lang="en-US"/>
            <a:t>XAML permite crear rápidamente prototipos de interfaces de usuario en las primeras fases de desarrollo.</a:t>
          </a:r>
        </a:p>
      </dgm:t>
    </dgm:pt>
    <dgm:pt modelId="{27648E40-34F8-4671-8F00-36F33DB05AE5}" type="parTrans" cxnId="{6EB54B0F-436B-4FE8-9F13-5CA3C7A8A6D8}">
      <dgm:prSet/>
      <dgm:spPr/>
      <dgm:t>
        <a:bodyPr/>
        <a:lstStyle/>
        <a:p>
          <a:endParaRPr lang="en-US"/>
        </a:p>
      </dgm:t>
    </dgm:pt>
    <dgm:pt modelId="{E83ADF0A-2477-493E-9B9E-6513DAFEA9A9}" type="sibTrans" cxnId="{6EB54B0F-436B-4FE8-9F13-5CA3C7A8A6D8}">
      <dgm:prSet/>
      <dgm:spPr/>
      <dgm:t>
        <a:bodyPr/>
        <a:lstStyle/>
        <a:p>
          <a:endParaRPr lang="en-US"/>
        </a:p>
      </dgm:t>
    </dgm:pt>
    <dgm:pt modelId="{171716A2-1BFD-41E7-BED1-FB2A42C0085A}" type="pres">
      <dgm:prSet presAssocID="{8D5357B5-7EE1-4854-B39D-B8C7B4700590}" presName="root" presStyleCnt="0">
        <dgm:presLayoutVars>
          <dgm:dir/>
          <dgm:resizeHandles val="exact"/>
        </dgm:presLayoutVars>
      </dgm:prSet>
      <dgm:spPr/>
    </dgm:pt>
    <dgm:pt modelId="{2E0445D8-6A88-4D75-AB80-089C62725A49}" type="pres">
      <dgm:prSet presAssocID="{B7EF49D3-5B3C-4EBD-B307-E819593521A2}" presName="compNode" presStyleCnt="0"/>
      <dgm:spPr/>
    </dgm:pt>
    <dgm:pt modelId="{6DAAEE7D-5F51-4EDB-A477-B3CD20016E70}" type="pres">
      <dgm:prSet presAssocID="{B7EF49D3-5B3C-4EBD-B307-E819593521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53052E-DE93-4FF2-BA88-C04AAA4A34DE}" type="pres">
      <dgm:prSet presAssocID="{B7EF49D3-5B3C-4EBD-B307-E819593521A2}" presName="spaceRect" presStyleCnt="0"/>
      <dgm:spPr/>
    </dgm:pt>
    <dgm:pt modelId="{6B9EE80C-B041-4BA1-B51B-141735A9ED06}" type="pres">
      <dgm:prSet presAssocID="{B7EF49D3-5B3C-4EBD-B307-E819593521A2}" presName="textRect" presStyleLbl="revTx" presStyleIdx="0" presStyleCnt="5">
        <dgm:presLayoutVars>
          <dgm:chMax val="1"/>
          <dgm:chPref val="1"/>
        </dgm:presLayoutVars>
      </dgm:prSet>
      <dgm:spPr/>
    </dgm:pt>
    <dgm:pt modelId="{86E80796-C20D-4AC5-88DD-48B3873404D3}" type="pres">
      <dgm:prSet presAssocID="{1259E1F8-DD1D-410D-B7F8-1FBF8DCDF390}" presName="sibTrans" presStyleCnt="0"/>
      <dgm:spPr/>
    </dgm:pt>
    <dgm:pt modelId="{98B93BA9-BD48-4BBE-82A9-82E93D575A5F}" type="pres">
      <dgm:prSet presAssocID="{51D3A67F-10A8-4571-83FB-01F31F500483}" presName="compNode" presStyleCnt="0"/>
      <dgm:spPr/>
    </dgm:pt>
    <dgm:pt modelId="{A20CB22E-A385-45BD-AC8A-0FF11CDAFDE4}" type="pres">
      <dgm:prSet presAssocID="{51D3A67F-10A8-4571-83FB-01F31F5004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4F522C-2E3A-4076-A7F4-1519AAB1E0F7}" type="pres">
      <dgm:prSet presAssocID="{51D3A67F-10A8-4571-83FB-01F31F500483}" presName="spaceRect" presStyleCnt="0"/>
      <dgm:spPr/>
    </dgm:pt>
    <dgm:pt modelId="{7EFA2B44-65BD-422D-A826-5EA2817937CC}" type="pres">
      <dgm:prSet presAssocID="{51D3A67F-10A8-4571-83FB-01F31F500483}" presName="textRect" presStyleLbl="revTx" presStyleIdx="1" presStyleCnt="5">
        <dgm:presLayoutVars>
          <dgm:chMax val="1"/>
          <dgm:chPref val="1"/>
        </dgm:presLayoutVars>
      </dgm:prSet>
      <dgm:spPr/>
    </dgm:pt>
    <dgm:pt modelId="{B71BC7BB-D956-4A66-A7A5-A9A2A7A23BAD}" type="pres">
      <dgm:prSet presAssocID="{B7F95392-4B96-49B0-8CB6-7840D083D836}" presName="sibTrans" presStyleCnt="0"/>
      <dgm:spPr/>
    </dgm:pt>
    <dgm:pt modelId="{54F87F3D-AAA3-4B73-BA21-6FCF212AC830}" type="pres">
      <dgm:prSet presAssocID="{9B7EDEC9-C9F6-4AAE-84FD-5F307E3E510B}" presName="compNode" presStyleCnt="0"/>
      <dgm:spPr/>
    </dgm:pt>
    <dgm:pt modelId="{53D467EF-7A6F-42F3-9874-796BCE26F631}" type="pres">
      <dgm:prSet presAssocID="{9B7EDEC9-C9F6-4AAE-84FD-5F307E3E51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CE7FDEB4-45FB-4F91-99AB-D4CC0E8E46F5}" type="pres">
      <dgm:prSet presAssocID="{9B7EDEC9-C9F6-4AAE-84FD-5F307E3E510B}" presName="spaceRect" presStyleCnt="0"/>
      <dgm:spPr/>
    </dgm:pt>
    <dgm:pt modelId="{44E957AC-A518-4378-BDCE-837D51636F6D}" type="pres">
      <dgm:prSet presAssocID="{9B7EDEC9-C9F6-4AAE-84FD-5F307E3E510B}" presName="textRect" presStyleLbl="revTx" presStyleIdx="2" presStyleCnt="5">
        <dgm:presLayoutVars>
          <dgm:chMax val="1"/>
          <dgm:chPref val="1"/>
        </dgm:presLayoutVars>
      </dgm:prSet>
      <dgm:spPr/>
    </dgm:pt>
    <dgm:pt modelId="{7C695FE0-F58C-4705-86C8-274C4FE41B70}" type="pres">
      <dgm:prSet presAssocID="{117F64CB-F827-4B4E-ABAD-C723CF84FD9F}" presName="sibTrans" presStyleCnt="0"/>
      <dgm:spPr/>
    </dgm:pt>
    <dgm:pt modelId="{8853B5F0-0E25-4240-AF63-8E4CEC8CD4E4}" type="pres">
      <dgm:prSet presAssocID="{B60CD343-5477-4569-9135-F877982F23DD}" presName="compNode" presStyleCnt="0"/>
      <dgm:spPr/>
    </dgm:pt>
    <dgm:pt modelId="{2EFF6288-8B21-458C-84E8-1B57E43050EF}" type="pres">
      <dgm:prSet presAssocID="{B60CD343-5477-4569-9135-F877982F23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6931A38-C8D6-4A22-859C-E02F228343B3}" type="pres">
      <dgm:prSet presAssocID="{B60CD343-5477-4569-9135-F877982F23DD}" presName="spaceRect" presStyleCnt="0"/>
      <dgm:spPr/>
    </dgm:pt>
    <dgm:pt modelId="{C4C8FE83-1B56-4F8C-BBA5-90C4393CE04B}" type="pres">
      <dgm:prSet presAssocID="{B60CD343-5477-4569-9135-F877982F23DD}" presName="textRect" presStyleLbl="revTx" presStyleIdx="3" presStyleCnt="5">
        <dgm:presLayoutVars>
          <dgm:chMax val="1"/>
          <dgm:chPref val="1"/>
        </dgm:presLayoutVars>
      </dgm:prSet>
      <dgm:spPr/>
    </dgm:pt>
    <dgm:pt modelId="{863B9BC5-9F71-45B4-B5D3-1A05765FDB48}" type="pres">
      <dgm:prSet presAssocID="{F19D2730-B661-4446-9F0D-5F6E111D4C28}" presName="sibTrans" presStyleCnt="0"/>
      <dgm:spPr/>
    </dgm:pt>
    <dgm:pt modelId="{A4C1CA13-0A53-49BD-AE85-2FE97B278EF0}" type="pres">
      <dgm:prSet presAssocID="{A83C84ED-47B6-4056-8D2C-BFDA3E4132E4}" presName="compNode" presStyleCnt="0"/>
      <dgm:spPr/>
    </dgm:pt>
    <dgm:pt modelId="{8AEBF8F1-1E56-411D-9E76-941AB976414B}" type="pres">
      <dgm:prSet presAssocID="{A83C84ED-47B6-4056-8D2C-BFDA3E4132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A5E927C-2884-488E-8A09-279075668156}" type="pres">
      <dgm:prSet presAssocID="{A83C84ED-47B6-4056-8D2C-BFDA3E4132E4}" presName="spaceRect" presStyleCnt="0"/>
      <dgm:spPr/>
    </dgm:pt>
    <dgm:pt modelId="{FFE704AB-04C9-44A3-BC22-A25FC2602E24}" type="pres">
      <dgm:prSet presAssocID="{A83C84ED-47B6-4056-8D2C-BFDA3E4132E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EB54B0F-436B-4FE8-9F13-5CA3C7A8A6D8}" srcId="{8D5357B5-7EE1-4854-B39D-B8C7B4700590}" destId="{A83C84ED-47B6-4056-8D2C-BFDA3E4132E4}" srcOrd="4" destOrd="0" parTransId="{27648E40-34F8-4671-8F00-36F33DB05AE5}" sibTransId="{E83ADF0A-2477-493E-9B9E-6513DAFEA9A9}"/>
    <dgm:cxn modelId="{FB9D6010-B14B-414D-9872-1E8B94608572}" srcId="{8D5357B5-7EE1-4854-B39D-B8C7B4700590}" destId="{9B7EDEC9-C9F6-4AAE-84FD-5F307E3E510B}" srcOrd="2" destOrd="0" parTransId="{666E4E5A-A90D-4850-8809-07BD26F3D87B}" sibTransId="{117F64CB-F827-4B4E-ABAD-C723CF84FD9F}"/>
    <dgm:cxn modelId="{A9E08717-F72F-43E7-BAD7-CF4E002540E9}" type="presOf" srcId="{51D3A67F-10A8-4571-83FB-01F31F500483}" destId="{7EFA2B44-65BD-422D-A826-5EA2817937CC}" srcOrd="0" destOrd="0" presId="urn:microsoft.com/office/officeart/2018/2/layout/IconLabelList"/>
    <dgm:cxn modelId="{BF7FC717-093F-4E72-830A-50CFF515D0DD}" srcId="{8D5357B5-7EE1-4854-B39D-B8C7B4700590}" destId="{51D3A67F-10A8-4571-83FB-01F31F500483}" srcOrd="1" destOrd="0" parTransId="{EECF2454-6CB9-447F-AC87-2BA790BC2106}" sibTransId="{B7F95392-4B96-49B0-8CB6-7840D083D836}"/>
    <dgm:cxn modelId="{B9A87D29-85E1-4142-92D8-63170FDB7C56}" type="presOf" srcId="{8D5357B5-7EE1-4854-B39D-B8C7B4700590}" destId="{171716A2-1BFD-41E7-BED1-FB2A42C0085A}" srcOrd="0" destOrd="0" presId="urn:microsoft.com/office/officeart/2018/2/layout/IconLabelList"/>
    <dgm:cxn modelId="{631C6234-AD12-405B-AFC4-E7ED3FA63DEC}" type="presOf" srcId="{A83C84ED-47B6-4056-8D2C-BFDA3E4132E4}" destId="{FFE704AB-04C9-44A3-BC22-A25FC2602E24}" srcOrd="0" destOrd="0" presId="urn:microsoft.com/office/officeart/2018/2/layout/IconLabelList"/>
    <dgm:cxn modelId="{73C8B952-3433-476C-BC9E-17B11CBF5BE4}" srcId="{8D5357B5-7EE1-4854-B39D-B8C7B4700590}" destId="{B7EF49D3-5B3C-4EBD-B307-E819593521A2}" srcOrd="0" destOrd="0" parTransId="{D377D901-F9DB-400D-A54F-694AC3F98024}" sibTransId="{1259E1F8-DD1D-410D-B7F8-1FBF8DCDF390}"/>
    <dgm:cxn modelId="{8DEC745F-256B-4017-AA0B-EFA4CFD64E73}" srcId="{8D5357B5-7EE1-4854-B39D-B8C7B4700590}" destId="{B60CD343-5477-4569-9135-F877982F23DD}" srcOrd="3" destOrd="0" parTransId="{BE0131A9-E62C-45BA-9730-1AE9FA6A011A}" sibTransId="{F19D2730-B661-4446-9F0D-5F6E111D4C28}"/>
    <dgm:cxn modelId="{6F70B86B-7AB0-4ACF-AACF-5738921344E0}" type="presOf" srcId="{B60CD343-5477-4569-9135-F877982F23DD}" destId="{C4C8FE83-1B56-4F8C-BBA5-90C4393CE04B}" srcOrd="0" destOrd="0" presId="urn:microsoft.com/office/officeart/2018/2/layout/IconLabelList"/>
    <dgm:cxn modelId="{F214B870-EF45-4808-BCC6-1C50C68EDAFD}" type="presOf" srcId="{9B7EDEC9-C9F6-4AAE-84FD-5F307E3E510B}" destId="{44E957AC-A518-4378-BDCE-837D51636F6D}" srcOrd="0" destOrd="0" presId="urn:microsoft.com/office/officeart/2018/2/layout/IconLabelList"/>
    <dgm:cxn modelId="{CD79F1C5-3C43-44E1-9BE9-13E35AEAB8BE}" type="presOf" srcId="{B7EF49D3-5B3C-4EBD-B307-E819593521A2}" destId="{6B9EE80C-B041-4BA1-B51B-141735A9ED06}" srcOrd="0" destOrd="0" presId="urn:microsoft.com/office/officeart/2018/2/layout/IconLabelList"/>
    <dgm:cxn modelId="{7A716DC1-3AA8-4756-BA1C-BB00A916875D}" type="presParOf" srcId="{171716A2-1BFD-41E7-BED1-FB2A42C0085A}" destId="{2E0445D8-6A88-4D75-AB80-089C62725A49}" srcOrd="0" destOrd="0" presId="urn:microsoft.com/office/officeart/2018/2/layout/IconLabelList"/>
    <dgm:cxn modelId="{B374F788-CCE5-4DDA-84D0-0E6AD1025E40}" type="presParOf" srcId="{2E0445D8-6A88-4D75-AB80-089C62725A49}" destId="{6DAAEE7D-5F51-4EDB-A477-B3CD20016E70}" srcOrd="0" destOrd="0" presId="urn:microsoft.com/office/officeart/2018/2/layout/IconLabelList"/>
    <dgm:cxn modelId="{8E03D63F-CC93-4D14-A93E-B7B84D57AC41}" type="presParOf" srcId="{2E0445D8-6A88-4D75-AB80-089C62725A49}" destId="{C053052E-DE93-4FF2-BA88-C04AAA4A34DE}" srcOrd="1" destOrd="0" presId="urn:microsoft.com/office/officeart/2018/2/layout/IconLabelList"/>
    <dgm:cxn modelId="{84188D23-4407-421E-8418-083060B92B5F}" type="presParOf" srcId="{2E0445D8-6A88-4D75-AB80-089C62725A49}" destId="{6B9EE80C-B041-4BA1-B51B-141735A9ED06}" srcOrd="2" destOrd="0" presId="urn:microsoft.com/office/officeart/2018/2/layout/IconLabelList"/>
    <dgm:cxn modelId="{5E77A558-D896-4D86-9AC4-810AF90C5CAA}" type="presParOf" srcId="{171716A2-1BFD-41E7-BED1-FB2A42C0085A}" destId="{86E80796-C20D-4AC5-88DD-48B3873404D3}" srcOrd="1" destOrd="0" presId="urn:microsoft.com/office/officeart/2018/2/layout/IconLabelList"/>
    <dgm:cxn modelId="{FF66D3AC-31FE-4F07-AD4E-7DEB3CE5EFB7}" type="presParOf" srcId="{171716A2-1BFD-41E7-BED1-FB2A42C0085A}" destId="{98B93BA9-BD48-4BBE-82A9-82E93D575A5F}" srcOrd="2" destOrd="0" presId="urn:microsoft.com/office/officeart/2018/2/layout/IconLabelList"/>
    <dgm:cxn modelId="{E216DFB6-D070-4B5F-83AD-7D1B4A264CD9}" type="presParOf" srcId="{98B93BA9-BD48-4BBE-82A9-82E93D575A5F}" destId="{A20CB22E-A385-45BD-AC8A-0FF11CDAFDE4}" srcOrd="0" destOrd="0" presId="urn:microsoft.com/office/officeart/2018/2/layout/IconLabelList"/>
    <dgm:cxn modelId="{737DEAD9-65D3-488D-8108-E7E7D8806C23}" type="presParOf" srcId="{98B93BA9-BD48-4BBE-82A9-82E93D575A5F}" destId="{A44F522C-2E3A-4076-A7F4-1519AAB1E0F7}" srcOrd="1" destOrd="0" presId="urn:microsoft.com/office/officeart/2018/2/layout/IconLabelList"/>
    <dgm:cxn modelId="{44E813ED-657B-48F6-89E5-7D87B6E6C78D}" type="presParOf" srcId="{98B93BA9-BD48-4BBE-82A9-82E93D575A5F}" destId="{7EFA2B44-65BD-422D-A826-5EA2817937CC}" srcOrd="2" destOrd="0" presId="urn:microsoft.com/office/officeart/2018/2/layout/IconLabelList"/>
    <dgm:cxn modelId="{1B8C9F98-A6AD-4A14-86DA-8E2833AD20BE}" type="presParOf" srcId="{171716A2-1BFD-41E7-BED1-FB2A42C0085A}" destId="{B71BC7BB-D956-4A66-A7A5-A9A2A7A23BAD}" srcOrd="3" destOrd="0" presId="urn:microsoft.com/office/officeart/2018/2/layout/IconLabelList"/>
    <dgm:cxn modelId="{D3B182C4-C9E3-4023-8305-B21124FDA160}" type="presParOf" srcId="{171716A2-1BFD-41E7-BED1-FB2A42C0085A}" destId="{54F87F3D-AAA3-4B73-BA21-6FCF212AC830}" srcOrd="4" destOrd="0" presId="urn:microsoft.com/office/officeart/2018/2/layout/IconLabelList"/>
    <dgm:cxn modelId="{8D216DFB-FDA7-4D5D-9533-89B9BAD658CC}" type="presParOf" srcId="{54F87F3D-AAA3-4B73-BA21-6FCF212AC830}" destId="{53D467EF-7A6F-42F3-9874-796BCE26F631}" srcOrd="0" destOrd="0" presId="urn:microsoft.com/office/officeart/2018/2/layout/IconLabelList"/>
    <dgm:cxn modelId="{C748A5F4-CB5E-4C1F-B1D8-1E0F63819077}" type="presParOf" srcId="{54F87F3D-AAA3-4B73-BA21-6FCF212AC830}" destId="{CE7FDEB4-45FB-4F91-99AB-D4CC0E8E46F5}" srcOrd="1" destOrd="0" presId="urn:microsoft.com/office/officeart/2018/2/layout/IconLabelList"/>
    <dgm:cxn modelId="{6D433950-AAEF-49B0-A333-9C8DFC84146D}" type="presParOf" srcId="{54F87F3D-AAA3-4B73-BA21-6FCF212AC830}" destId="{44E957AC-A518-4378-BDCE-837D51636F6D}" srcOrd="2" destOrd="0" presId="urn:microsoft.com/office/officeart/2018/2/layout/IconLabelList"/>
    <dgm:cxn modelId="{C1341238-1AEF-4BFC-B802-88A7F8FCFCAA}" type="presParOf" srcId="{171716A2-1BFD-41E7-BED1-FB2A42C0085A}" destId="{7C695FE0-F58C-4705-86C8-274C4FE41B70}" srcOrd="5" destOrd="0" presId="urn:microsoft.com/office/officeart/2018/2/layout/IconLabelList"/>
    <dgm:cxn modelId="{0ACB36E3-7402-4473-9AA3-0AB72254AA48}" type="presParOf" srcId="{171716A2-1BFD-41E7-BED1-FB2A42C0085A}" destId="{8853B5F0-0E25-4240-AF63-8E4CEC8CD4E4}" srcOrd="6" destOrd="0" presId="urn:microsoft.com/office/officeart/2018/2/layout/IconLabelList"/>
    <dgm:cxn modelId="{4682B784-7BD9-4B6B-8C4B-D0457692B2E6}" type="presParOf" srcId="{8853B5F0-0E25-4240-AF63-8E4CEC8CD4E4}" destId="{2EFF6288-8B21-458C-84E8-1B57E43050EF}" srcOrd="0" destOrd="0" presId="urn:microsoft.com/office/officeart/2018/2/layout/IconLabelList"/>
    <dgm:cxn modelId="{A9D2824B-90D8-429E-AB7A-E922416707D4}" type="presParOf" srcId="{8853B5F0-0E25-4240-AF63-8E4CEC8CD4E4}" destId="{56931A38-C8D6-4A22-859C-E02F228343B3}" srcOrd="1" destOrd="0" presId="urn:microsoft.com/office/officeart/2018/2/layout/IconLabelList"/>
    <dgm:cxn modelId="{AF8B3A32-A6EC-48FC-80DA-37C274BD49A6}" type="presParOf" srcId="{8853B5F0-0E25-4240-AF63-8E4CEC8CD4E4}" destId="{C4C8FE83-1B56-4F8C-BBA5-90C4393CE04B}" srcOrd="2" destOrd="0" presId="urn:microsoft.com/office/officeart/2018/2/layout/IconLabelList"/>
    <dgm:cxn modelId="{D06642AC-C8B8-444D-A82D-79586ADE78FB}" type="presParOf" srcId="{171716A2-1BFD-41E7-BED1-FB2A42C0085A}" destId="{863B9BC5-9F71-45B4-B5D3-1A05765FDB48}" srcOrd="7" destOrd="0" presId="urn:microsoft.com/office/officeart/2018/2/layout/IconLabelList"/>
    <dgm:cxn modelId="{8CA1BC92-9635-493B-AC1E-0BC0E59B86CA}" type="presParOf" srcId="{171716A2-1BFD-41E7-BED1-FB2A42C0085A}" destId="{A4C1CA13-0A53-49BD-AE85-2FE97B278EF0}" srcOrd="8" destOrd="0" presId="urn:microsoft.com/office/officeart/2018/2/layout/IconLabelList"/>
    <dgm:cxn modelId="{545F72CD-F1E3-4060-8DED-33D84FA560C0}" type="presParOf" srcId="{A4C1CA13-0A53-49BD-AE85-2FE97B278EF0}" destId="{8AEBF8F1-1E56-411D-9E76-941AB976414B}" srcOrd="0" destOrd="0" presId="urn:microsoft.com/office/officeart/2018/2/layout/IconLabelList"/>
    <dgm:cxn modelId="{7463DA27-CB3B-486F-8F01-A455F9D84A8D}" type="presParOf" srcId="{A4C1CA13-0A53-49BD-AE85-2FE97B278EF0}" destId="{FA5E927C-2884-488E-8A09-279075668156}" srcOrd="1" destOrd="0" presId="urn:microsoft.com/office/officeart/2018/2/layout/IconLabelList"/>
    <dgm:cxn modelId="{3D164A63-531A-4E16-B3AB-64B54C54C7E2}" type="presParOf" srcId="{A4C1CA13-0A53-49BD-AE85-2FE97B278EF0}" destId="{FFE704AB-04C9-44A3-BC22-A25FC2602E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1D5224-EFBB-4FCE-8F47-0AF133C7AA17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AE7F72-0368-4BEA-9FC3-8A2277439C02}">
      <dgm:prSet/>
      <dgm:spPr/>
      <dgm:t>
        <a:bodyPr/>
        <a:lstStyle/>
        <a:p>
          <a:r>
            <a:rPr lang="en-US"/>
            <a:t>Pages</a:t>
          </a:r>
        </a:p>
      </dgm:t>
    </dgm:pt>
    <dgm:pt modelId="{72C503EE-C9D5-4DB7-9D7B-2DB915597FD6}" type="parTrans" cxnId="{2D164DA1-E169-4FF2-A9EE-841D839A3DFA}">
      <dgm:prSet/>
      <dgm:spPr/>
      <dgm:t>
        <a:bodyPr/>
        <a:lstStyle/>
        <a:p>
          <a:endParaRPr lang="en-US"/>
        </a:p>
      </dgm:t>
    </dgm:pt>
    <dgm:pt modelId="{8391E8A4-0082-4D72-B62D-85A41133C5B3}" type="sibTrans" cxnId="{2D164DA1-E169-4FF2-A9EE-841D839A3DFA}">
      <dgm:prSet/>
      <dgm:spPr/>
      <dgm:t>
        <a:bodyPr/>
        <a:lstStyle/>
        <a:p>
          <a:endParaRPr lang="en-US"/>
        </a:p>
      </dgm:t>
    </dgm:pt>
    <dgm:pt modelId="{4B63A031-370E-4D80-9512-6D77E46B8CB0}">
      <dgm:prSet/>
      <dgm:spPr/>
      <dgm:t>
        <a:bodyPr/>
        <a:lstStyle/>
        <a:p>
          <a:r>
            <a:rPr lang="en-US" b="1"/>
            <a:t>ContentPage</a:t>
          </a:r>
          <a:endParaRPr lang="en-US"/>
        </a:p>
      </dgm:t>
    </dgm:pt>
    <dgm:pt modelId="{DC7816AE-F049-450C-9E55-C72AFF7EDB23}" type="parTrans" cxnId="{CB86CBA9-C306-4F7C-89B4-0731650DF0E9}">
      <dgm:prSet/>
      <dgm:spPr/>
      <dgm:t>
        <a:bodyPr/>
        <a:lstStyle/>
        <a:p>
          <a:endParaRPr lang="en-US"/>
        </a:p>
      </dgm:t>
    </dgm:pt>
    <dgm:pt modelId="{F8DE26BA-28AF-4B98-A80F-5790F5853602}" type="sibTrans" cxnId="{CB86CBA9-C306-4F7C-89B4-0731650DF0E9}">
      <dgm:prSet/>
      <dgm:spPr/>
      <dgm:t>
        <a:bodyPr/>
        <a:lstStyle/>
        <a:p>
          <a:endParaRPr lang="en-US"/>
        </a:p>
      </dgm:t>
    </dgm:pt>
    <dgm:pt modelId="{AE060555-D26A-4D25-996A-026D9C88A312}">
      <dgm:prSet/>
      <dgm:spPr/>
      <dgm:t>
        <a:bodyPr/>
        <a:lstStyle/>
        <a:p>
          <a:r>
            <a:rPr lang="en-US"/>
            <a:t>CarouselPage</a:t>
          </a:r>
        </a:p>
      </dgm:t>
    </dgm:pt>
    <dgm:pt modelId="{715C197D-043C-40C3-919F-E3CDF1E8A8C5}" type="parTrans" cxnId="{ED618C5C-8277-44A7-931D-C6AF02AC3871}">
      <dgm:prSet/>
      <dgm:spPr/>
      <dgm:t>
        <a:bodyPr/>
        <a:lstStyle/>
        <a:p>
          <a:endParaRPr lang="en-US"/>
        </a:p>
      </dgm:t>
    </dgm:pt>
    <dgm:pt modelId="{4A0475D6-0F39-43BC-88FC-F62FCBADC630}" type="sibTrans" cxnId="{ED618C5C-8277-44A7-931D-C6AF02AC3871}">
      <dgm:prSet/>
      <dgm:spPr/>
      <dgm:t>
        <a:bodyPr/>
        <a:lstStyle/>
        <a:p>
          <a:endParaRPr lang="en-US"/>
        </a:p>
      </dgm:t>
    </dgm:pt>
    <dgm:pt modelId="{73FC149A-BA23-420C-8511-63E2858E9402}">
      <dgm:prSet/>
      <dgm:spPr/>
      <dgm:t>
        <a:bodyPr/>
        <a:lstStyle/>
        <a:p>
          <a:r>
            <a:rPr lang="en-US"/>
            <a:t>MasterDetailPage</a:t>
          </a:r>
        </a:p>
      </dgm:t>
    </dgm:pt>
    <dgm:pt modelId="{A5A3E7FD-A160-4E1F-A297-205BF5152B5F}" type="parTrans" cxnId="{50A9E362-AA7B-4F63-84A3-0BF0A6A0CEF5}">
      <dgm:prSet/>
      <dgm:spPr/>
      <dgm:t>
        <a:bodyPr/>
        <a:lstStyle/>
        <a:p>
          <a:endParaRPr lang="en-US"/>
        </a:p>
      </dgm:t>
    </dgm:pt>
    <dgm:pt modelId="{B76E4212-105C-4E53-8AA9-2E36FF3B3A8A}" type="sibTrans" cxnId="{50A9E362-AA7B-4F63-84A3-0BF0A6A0CEF5}">
      <dgm:prSet/>
      <dgm:spPr/>
      <dgm:t>
        <a:bodyPr/>
        <a:lstStyle/>
        <a:p>
          <a:endParaRPr lang="en-US"/>
        </a:p>
      </dgm:t>
    </dgm:pt>
    <dgm:pt modelId="{9CC4ACFA-54FE-45ED-8A04-9846C17BD6FE}">
      <dgm:prSet/>
      <dgm:spPr/>
      <dgm:t>
        <a:bodyPr/>
        <a:lstStyle/>
        <a:p>
          <a:r>
            <a:rPr lang="en-US"/>
            <a:t>NavigationPage</a:t>
          </a:r>
        </a:p>
      </dgm:t>
    </dgm:pt>
    <dgm:pt modelId="{44BD4DB9-EBB9-4C9E-B19D-E2243D1CCD24}" type="parTrans" cxnId="{757A122F-BD04-44BE-BC54-F016D29BF533}">
      <dgm:prSet/>
      <dgm:spPr/>
      <dgm:t>
        <a:bodyPr/>
        <a:lstStyle/>
        <a:p>
          <a:endParaRPr lang="en-US"/>
        </a:p>
      </dgm:t>
    </dgm:pt>
    <dgm:pt modelId="{BCB4655C-FC76-4F06-BC49-70871CB5E68E}" type="sibTrans" cxnId="{757A122F-BD04-44BE-BC54-F016D29BF533}">
      <dgm:prSet/>
      <dgm:spPr/>
      <dgm:t>
        <a:bodyPr/>
        <a:lstStyle/>
        <a:p>
          <a:endParaRPr lang="en-US"/>
        </a:p>
      </dgm:t>
    </dgm:pt>
    <dgm:pt modelId="{1244D7B4-88DD-4AC1-8C2C-09451B8EDF6F}">
      <dgm:prSet/>
      <dgm:spPr/>
      <dgm:t>
        <a:bodyPr/>
        <a:lstStyle/>
        <a:p>
          <a:r>
            <a:rPr lang="en-US"/>
            <a:t>TabbedPage</a:t>
          </a:r>
        </a:p>
      </dgm:t>
    </dgm:pt>
    <dgm:pt modelId="{1A830880-13C3-41C1-B668-61AB57C71D6F}" type="parTrans" cxnId="{62CD5228-B6B0-42EF-8DA7-4CB569D6D7E6}">
      <dgm:prSet/>
      <dgm:spPr/>
      <dgm:t>
        <a:bodyPr/>
        <a:lstStyle/>
        <a:p>
          <a:endParaRPr lang="en-US"/>
        </a:p>
      </dgm:t>
    </dgm:pt>
    <dgm:pt modelId="{3C78E9AC-0DD3-49D5-84A2-C39B45F3469D}" type="sibTrans" cxnId="{62CD5228-B6B0-42EF-8DA7-4CB569D6D7E6}">
      <dgm:prSet/>
      <dgm:spPr/>
      <dgm:t>
        <a:bodyPr/>
        <a:lstStyle/>
        <a:p>
          <a:endParaRPr lang="en-US"/>
        </a:p>
      </dgm:t>
    </dgm:pt>
    <dgm:pt modelId="{9547BED1-45DB-4111-8D02-FCB5CAE52A61}">
      <dgm:prSet/>
      <dgm:spPr/>
      <dgm:t>
        <a:bodyPr/>
        <a:lstStyle/>
        <a:p>
          <a:r>
            <a:rPr lang="en-US"/>
            <a:t>Layouts</a:t>
          </a:r>
        </a:p>
      </dgm:t>
    </dgm:pt>
    <dgm:pt modelId="{E82F027A-EC2C-41B9-B060-DCF18958F021}" type="parTrans" cxnId="{576ED289-CA1D-4853-BEEC-D97E209D96BC}">
      <dgm:prSet/>
      <dgm:spPr/>
      <dgm:t>
        <a:bodyPr/>
        <a:lstStyle/>
        <a:p>
          <a:endParaRPr lang="en-US"/>
        </a:p>
      </dgm:t>
    </dgm:pt>
    <dgm:pt modelId="{6E4DF87C-D48C-470F-B8B0-21794B81CEC7}" type="sibTrans" cxnId="{576ED289-CA1D-4853-BEEC-D97E209D96BC}">
      <dgm:prSet/>
      <dgm:spPr/>
      <dgm:t>
        <a:bodyPr/>
        <a:lstStyle/>
        <a:p>
          <a:endParaRPr lang="en-US"/>
        </a:p>
      </dgm:t>
    </dgm:pt>
    <dgm:pt modelId="{B7F6E4C6-5015-4E07-8593-B4311CD2DC01}">
      <dgm:prSet/>
      <dgm:spPr/>
      <dgm:t>
        <a:bodyPr/>
        <a:lstStyle/>
        <a:p>
          <a:r>
            <a:rPr lang="en-US" b="1"/>
            <a:t>Grid</a:t>
          </a:r>
          <a:endParaRPr lang="en-US"/>
        </a:p>
      </dgm:t>
    </dgm:pt>
    <dgm:pt modelId="{90CEF6D6-8F24-41B7-9E49-D58C0241FE07}" type="parTrans" cxnId="{07843C28-9C12-4B38-A3C4-D9062AD89C10}">
      <dgm:prSet/>
      <dgm:spPr/>
      <dgm:t>
        <a:bodyPr/>
        <a:lstStyle/>
        <a:p>
          <a:endParaRPr lang="en-US"/>
        </a:p>
      </dgm:t>
    </dgm:pt>
    <dgm:pt modelId="{FABD5127-5F51-45D9-A4D3-80DB16C0A189}" type="sibTrans" cxnId="{07843C28-9C12-4B38-A3C4-D9062AD89C10}">
      <dgm:prSet/>
      <dgm:spPr/>
      <dgm:t>
        <a:bodyPr/>
        <a:lstStyle/>
        <a:p>
          <a:endParaRPr lang="en-US"/>
        </a:p>
      </dgm:t>
    </dgm:pt>
    <dgm:pt modelId="{9FF8742D-A8CA-4EDE-BB43-7DFE868A17DE}">
      <dgm:prSet/>
      <dgm:spPr/>
      <dgm:t>
        <a:bodyPr/>
        <a:lstStyle/>
        <a:p>
          <a:r>
            <a:rPr lang="en-US" b="1"/>
            <a:t>StackLayout</a:t>
          </a:r>
          <a:endParaRPr lang="en-US"/>
        </a:p>
      </dgm:t>
    </dgm:pt>
    <dgm:pt modelId="{5C6E3BA7-0E7E-458C-BFC7-B8A8731D53E4}" type="parTrans" cxnId="{7B69DF78-443C-4301-846D-D2A049DB9D73}">
      <dgm:prSet/>
      <dgm:spPr/>
      <dgm:t>
        <a:bodyPr/>
        <a:lstStyle/>
        <a:p>
          <a:endParaRPr lang="en-US"/>
        </a:p>
      </dgm:t>
    </dgm:pt>
    <dgm:pt modelId="{B3F0B260-A8A9-4676-BCC6-54B807EC4D5E}" type="sibTrans" cxnId="{7B69DF78-443C-4301-846D-D2A049DB9D73}">
      <dgm:prSet/>
      <dgm:spPr/>
      <dgm:t>
        <a:bodyPr/>
        <a:lstStyle/>
        <a:p>
          <a:endParaRPr lang="en-US"/>
        </a:p>
      </dgm:t>
    </dgm:pt>
    <dgm:pt modelId="{F754BBEC-3181-433B-B6BD-0D3DD3EACFE6}">
      <dgm:prSet/>
      <dgm:spPr/>
      <dgm:t>
        <a:bodyPr/>
        <a:lstStyle/>
        <a:p>
          <a:r>
            <a:rPr lang="en-US" b="1"/>
            <a:t>Frame</a:t>
          </a:r>
          <a:endParaRPr lang="en-US"/>
        </a:p>
      </dgm:t>
    </dgm:pt>
    <dgm:pt modelId="{6A37DF19-3C7C-4B44-B7A2-B7660FD9E6C8}" type="parTrans" cxnId="{EBABFD1A-368B-4FFD-B1A5-AFEFD9332B97}">
      <dgm:prSet/>
      <dgm:spPr/>
      <dgm:t>
        <a:bodyPr/>
        <a:lstStyle/>
        <a:p>
          <a:endParaRPr lang="en-US"/>
        </a:p>
      </dgm:t>
    </dgm:pt>
    <dgm:pt modelId="{223047B8-D47E-49E0-8AAF-73448773E875}" type="sibTrans" cxnId="{EBABFD1A-368B-4FFD-B1A5-AFEFD9332B97}">
      <dgm:prSet/>
      <dgm:spPr/>
      <dgm:t>
        <a:bodyPr/>
        <a:lstStyle/>
        <a:p>
          <a:endParaRPr lang="en-US"/>
        </a:p>
      </dgm:t>
    </dgm:pt>
    <dgm:pt modelId="{9014985B-2D95-419E-A95E-6CFE4DF84AC9}">
      <dgm:prSet/>
      <dgm:spPr/>
      <dgm:t>
        <a:bodyPr/>
        <a:lstStyle/>
        <a:p>
          <a:r>
            <a:rPr lang="en-US"/>
            <a:t>ScrollView</a:t>
          </a:r>
        </a:p>
      </dgm:t>
    </dgm:pt>
    <dgm:pt modelId="{DEF19FA4-F756-4A36-A037-7E09028885FE}" type="parTrans" cxnId="{3CE99CF3-DFC1-4A19-8790-26540DDECF2E}">
      <dgm:prSet/>
      <dgm:spPr/>
      <dgm:t>
        <a:bodyPr/>
        <a:lstStyle/>
        <a:p>
          <a:endParaRPr lang="en-US"/>
        </a:p>
      </dgm:t>
    </dgm:pt>
    <dgm:pt modelId="{0217A794-1FB9-44D4-B132-794C1DA22BFF}" type="sibTrans" cxnId="{3CE99CF3-DFC1-4A19-8790-26540DDECF2E}">
      <dgm:prSet/>
      <dgm:spPr/>
      <dgm:t>
        <a:bodyPr/>
        <a:lstStyle/>
        <a:p>
          <a:endParaRPr lang="en-US"/>
        </a:p>
      </dgm:t>
    </dgm:pt>
    <dgm:pt modelId="{B40EE3D4-2117-48E2-9D04-C8E8290540DA}">
      <dgm:prSet/>
      <dgm:spPr/>
      <dgm:t>
        <a:bodyPr/>
        <a:lstStyle/>
        <a:p>
          <a:r>
            <a:rPr lang="en-US"/>
            <a:t>ContentView</a:t>
          </a:r>
        </a:p>
      </dgm:t>
    </dgm:pt>
    <dgm:pt modelId="{096FC9D3-611B-48D6-B5CD-52A3F181D60E}" type="parTrans" cxnId="{DDF5D571-0630-490D-9514-E6139FB1F0B9}">
      <dgm:prSet/>
      <dgm:spPr/>
      <dgm:t>
        <a:bodyPr/>
        <a:lstStyle/>
        <a:p>
          <a:endParaRPr lang="en-US"/>
        </a:p>
      </dgm:t>
    </dgm:pt>
    <dgm:pt modelId="{73CF2872-3A6E-491E-B537-32CAFF2A28A1}" type="sibTrans" cxnId="{DDF5D571-0630-490D-9514-E6139FB1F0B9}">
      <dgm:prSet/>
      <dgm:spPr/>
      <dgm:t>
        <a:bodyPr/>
        <a:lstStyle/>
        <a:p>
          <a:endParaRPr lang="en-US"/>
        </a:p>
      </dgm:t>
    </dgm:pt>
    <dgm:pt modelId="{7A1FB137-476A-4102-9A35-BB98160DC626}">
      <dgm:prSet/>
      <dgm:spPr/>
      <dgm:t>
        <a:bodyPr/>
        <a:lstStyle/>
        <a:p>
          <a:r>
            <a:rPr lang="en-US"/>
            <a:t>Views</a:t>
          </a:r>
        </a:p>
      </dgm:t>
    </dgm:pt>
    <dgm:pt modelId="{7863DCD0-8FF7-44D8-AF6A-A29CFC1552CF}" type="parTrans" cxnId="{F96DF3D3-D965-4F28-9399-CF06B740B0B8}">
      <dgm:prSet/>
      <dgm:spPr/>
      <dgm:t>
        <a:bodyPr/>
        <a:lstStyle/>
        <a:p>
          <a:endParaRPr lang="en-US"/>
        </a:p>
      </dgm:t>
    </dgm:pt>
    <dgm:pt modelId="{04217F75-3B20-45F7-AD55-284182BB4FC6}" type="sibTrans" cxnId="{F96DF3D3-D965-4F28-9399-CF06B740B0B8}">
      <dgm:prSet/>
      <dgm:spPr/>
      <dgm:t>
        <a:bodyPr/>
        <a:lstStyle/>
        <a:p>
          <a:endParaRPr lang="en-US"/>
        </a:p>
      </dgm:t>
    </dgm:pt>
    <dgm:pt modelId="{1BE768B0-3E7C-43B5-9C5E-673A2713E600}">
      <dgm:prSet/>
      <dgm:spPr/>
      <dgm:t>
        <a:bodyPr/>
        <a:lstStyle/>
        <a:p>
          <a:r>
            <a:rPr lang="en-US" b="1"/>
            <a:t>Label</a:t>
          </a:r>
          <a:endParaRPr lang="en-US"/>
        </a:p>
      </dgm:t>
    </dgm:pt>
    <dgm:pt modelId="{BD87FCE4-9CF1-4057-BE06-6DC51CA08B60}" type="parTrans" cxnId="{1A2CBC48-5A9B-4341-8F26-E64760A34BDD}">
      <dgm:prSet/>
      <dgm:spPr/>
      <dgm:t>
        <a:bodyPr/>
        <a:lstStyle/>
        <a:p>
          <a:endParaRPr lang="en-US"/>
        </a:p>
      </dgm:t>
    </dgm:pt>
    <dgm:pt modelId="{D901C920-73FB-42B9-A0F5-D44BFFF5C207}" type="sibTrans" cxnId="{1A2CBC48-5A9B-4341-8F26-E64760A34BDD}">
      <dgm:prSet/>
      <dgm:spPr/>
      <dgm:t>
        <a:bodyPr/>
        <a:lstStyle/>
        <a:p>
          <a:endParaRPr lang="en-US"/>
        </a:p>
      </dgm:t>
    </dgm:pt>
    <dgm:pt modelId="{AEB28147-153F-4FC4-A835-3668F86BE01D}">
      <dgm:prSet/>
      <dgm:spPr/>
      <dgm:t>
        <a:bodyPr/>
        <a:lstStyle/>
        <a:p>
          <a:r>
            <a:rPr lang="en-US" b="1"/>
            <a:t>Image</a:t>
          </a:r>
          <a:endParaRPr lang="en-US"/>
        </a:p>
      </dgm:t>
    </dgm:pt>
    <dgm:pt modelId="{45C5DC0B-EAF4-4F0D-B583-AE83E678BE75}" type="parTrans" cxnId="{D8A53F73-5E09-496F-8E5B-958E89DAE443}">
      <dgm:prSet/>
      <dgm:spPr/>
      <dgm:t>
        <a:bodyPr/>
        <a:lstStyle/>
        <a:p>
          <a:endParaRPr lang="en-US"/>
        </a:p>
      </dgm:t>
    </dgm:pt>
    <dgm:pt modelId="{0CAC0278-556F-4595-B942-C82262D8ECF0}" type="sibTrans" cxnId="{D8A53F73-5E09-496F-8E5B-958E89DAE443}">
      <dgm:prSet/>
      <dgm:spPr/>
      <dgm:t>
        <a:bodyPr/>
        <a:lstStyle/>
        <a:p>
          <a:endParaRPr lang="en-US"/>
        </a:p>
      </dgm:t>
    </dgm:pt>
    <dgm:pt modelId="{42EA8480-06C5-4A7E-9B61-12065053430D}">
      <dgm:prSet/>
      <dgm:spPr/>
      <dgm:t>
        <a:bodyPr/>
        <a:lstStyle/>
        <a:p>
          <a:r>
            <a:rPr lang="en-US" b="1"/>
            <a:t>Button</a:t>
          </a:r>
          <a:endParaRPr lang="en-US"/>
        </a:p>
      </dgm:t>
    </dgm:pt>
    <dgm:pt modelId="{75FA2471-0F0C-4820-B818-E72BA9DDE55B}" type="parTrans" cxnId="{298FDA2D-E76E-4F1B-B80C-D556BB1EB4D3}">
      <dgm:prSet/>
      <dgm:spPr/>
      <dgm:t>
        <a:bodyPr/>
        <a:lstStyle/>
        <a:p>
          <a:endParaRPr lang="en-US"/>
        </a:p>
      </dgm:t>
    </dgm:pt>
    <dgm:pt modelId="{8670D3BF-C748-4513-B586-152B69478071}" type="sibTrans" cxnId="{298FDA2D-E76E-4F1B-B80C-D556BB1EB4D3}">
      <dgm:prSet/>
      <dgm:spPr/>
      <dgm:t>
        <a:bodyPr/>
        <a:lstStyle/>
        <a:p>
          <a:endParaRPr lang="en-US"/>
        </a:p>
      </dgm:t>
    </dgm:pt>
    <dgm:pt modelId="{47F7DB81-DAAD-4091-B4D1-6D50602E864A}">
      <dgm:prSet/>
      <dgm:spPr/>
      <dgm:t>
        <a:bodyPr/>
        <a:lstStyle/>
        <a:p>
          <a:r>
            <a:rPr lang="en-US"/>
            <a:t>Checkbox</a:t>
          </a:r>
        </a:p>
      </dgm:t>
    </dgm:pt>
    <dgm:pt modelId="{047DA651-8385-4EF0-BCB1-65A1EB278707}" type="parTrans" cxnId="{F7B4E464-38DA-4906-B3E1-369B076A493C}">
      <dgm:prSet/>
      <dgm:spPr/>
      <dgm:t>
        <a:bodyPr/>
        <a:lstStyle/>
        <a:p>
          <a:endParaRPr lang="en-US"/>
        </a:p>
      </dgm:t>
    </dgm:pt>
    <dgm:pt modelId="{E4B9A133-44AF-4C4C-A56E-6AE248154E50}" type="sibTrans" cxnId="{F7B4E464-38DA-4906-B3E1-369B076A493C}">
      <dgm:prSet/>
      <dgm:spPr/>
      <dgm:t>
        <a:bodyPr/>
        <a:lstStyle/>
        <a:p>
          <a:endParaRPr lang="en-US"/>
        </a:p>
      </dgm:t>
    </dgm:pt>
    <dgm:pt modelId="{7B598212-8DB9-47FF-9CD4-E1FDE2B8CE20}">
      <dgm:prSet/>
      <dgm:spPr/>
      <dgm:t>
        <a:bodyPr/>
        <a:lstStyle/>
        <a:p>
          <a:r>
            <a:rPr lang="en-US" b="1"/>
            <a:t>Entry</a:t>
          </a:r>
          <a:endParaRPr lang="en-US"/>
        </a:p>
      </dgm:t>
    </dgm:pt>
    <dgm:pt modelId="{86C23015-9285-46A9-AC12-07D1C7BDA88D}" type="parTrans" cxnId="{0712131E-B021-428A-BAE3-80C2E1035114}">
      <dgm:prSet/>
      <dgm:spPr/>
      <dgm:t>
        <a:bodyPr/>
        <a:lstStyle/>
        <a:p>
          <a:endParaRPr lang="en-US"/>
        </a:p>
      </dgm:t>
    </dgm:pt>
    <dgm:pt modelId="{F405EEC3-24B3-4EB3-A95F-A8AD7335A399}" type="sibTrans" cxnId="{0712131E-B021-428A-BAE3-80C2E1035114}">
      <dgm:prSet/>
      <dgm:spPr/>
      <dgm:t>
        <a:bodyPr/>
        <a:lstStyle/>
        <a:p>
          <a:endParaRPr lang="en-US"/>
        </a:p>
      </dgm:t>
    </dgm:pt>
    <dgm:pt modelId="{3CA5F415-2827-534B-9C43-405B0C9CF52B}" type="pres">
      <dgm:prSet presAssocID="{491D5224-EFBB-4FCE-8F47-0AF133C7AA17}" presName="Name0" presStyleCnt="0">
        <dgm:presLayoutVars>
          <dgm:dir/>
          <dgm:animLvl val="lvl"/>
          <dgm:resizeHandles val="exact"/>
        </dgm:presLayoutVars>
      </dgm:prSet>
      <dgm:spPr/>
    </dgm:pt>
    <dgm:pt modelId="{7E5A1207-776C-2A40-ABAE-A8DFF19F6906}" type="pres">
      <dgm:prSet presAssocID="{86AE7F72-0368-4BEA-9FC3-8A2277439C02}" presName="composite" presStyleCnt="0"/>
      <dgm:spPr/>
    </dgm:pt>
    <dgm:pt modelId="{4E29302E-6036-C44A-A38B-F363D4AFDB57}" type="pres">
      <dgm:prSet presAssocID="{86AE7F72-0368-4BEA-9FC3-8A2277439C02}" presName="parTx" presStyleLbl="alignNode1" presStyleIdx="0" presStyleCnt="3">
        <dgm:presLayoutVars>
          <dgm:chMax val="0"/>
          <dgm:chPref val="0"/>
        </dgm:presLayoutVars>
      </dgm:prSet>
      <dgm:spPr/>
    </dgm:pt>
    <dgm:pt modelId="{916A55AB-9D0D-784E-8694-316678780F9C}" type="pres">
      <dgm:prSet presAssocID="{86AE7F72-0368-4BEA-9FC3-8A2277439C02}" presName="desTx" presStyleLbl="alignAccFollowNode1" presStyleIdx="0" presStyleCnt="3">
        <dgm:presLayoutVars/>
      </dgm:prSet>
      <dgm:spPr/>
    </dgm:pt>
    <dgm:pt modelId="{35C765EF-C9AE-344D-BCDB-0DD54515D72B}" type="pres">
      <dgm:prSet presAssocID="{8391E8A4-0082-4D72-B62D-85A41133C5B3}" presName="space" presStyleCnt="0"/>
      <dgm:spPr/>
    </dgm:pt>
    <dgm:pt modelId="{A0E13EBD-BFD5-AA4B-A6EA-F40A5F637848}" type="pres">
      <dgm:prSet presAssocID="{9547BED1-45DB-4111-8D02-FCB5CAE52A61}" presName="composite" presStyleCnt="0"/>
      <dgm:spPr/>
    </dgm:pt>
    <dgm:pt modelId="{00BF2E08-EC80-D44B-B89D-F33723F1C41F}" type="pres">
      <dgm:prSet presAssocID="{9547BED1-45DB-4111-8D02-FCB5CAE52A61}" presName="parTx" presStyleLbl="alignNode1" presStyleIdx="1" presStyleCnt="3">
        <dgm:presLayoutVars>
          <dgm:chMax val="0"/>
          <dgm:chPref val="0"/>
        </dgm:presLayoutVars>
      </dgm:prSet>
      <dgm:spPr/>
    </dgm:pt>
    <dgm:pt modelId="{28784DD5-CAC7-1A48-801C-384D20FDB565}" type="pres">
      <dgm:prSet presAssocID="{9547BED1-45DB-4111-8D02-FCB5CAE52A61}" presName="desTx" presStyleLbl="alignAccFollowNode1" presStyleIdx="1" presStyleCnt="3">
        <dgm:presLayoutVars/>
      </dgm:prSet>
      <dgm:spPr/>
    </dgm:pt>
    <dgm:pt modelId="{67E5059E-F297-9948-87CF-20953B339B00}" type="pres">
      <dgm:prSet presAssocID="{6E4DF87C-D48C-470F-B8B0-21794B81CEC7}" presName="space" presStyleCnt="0"/>
      <dgm:spPr/>
    </dgm:pt>
    <dgm:pt modelId="{4BC8A277-0170-FA41-A934-579A68516796}" type="pres">
      <dgm:prSet presAssocID="{7A1FB137-476A-4102-9A35-BB98160DC626}" presName="composite" presStyleCnt="0"/>
      <dgm:spPr/>
    </dgm:pt>
    <dgm:pt modelId="{DD30AEEA-75D9-3D43-AE92-3F5F70194969}" type="pres">
      <dgm:prSet presAssocID="{7A1FB137-476A-4102-9A35-BB98160DC626}" presName="parTx" presStyleLbl="alignNode1" presStyleIdx="2" presStyleCnt="3">
        <dgm:presLayoutVars>
          <dgm:chMax val="0"/>
          <dgm:chPref val="0"/>
        </dgm:presLayoutVars>
      </dgm:prSet>
      <dgm:spPr/>
    </dgm:pt>
    <dgm:pt modelId="{2406C954-200A-9E4B-9E2D-78B3EA3F9C12}" type="pres">
      <dgm:prSet presAssocID="{7A1FB137-476A-4102-9A35-BB98160DC626}" presName="desTx" presStyleLbl="alignAccFollowNode1" presStyleIdx="2" presStyleCnt="3">
        <dgm:presLayoutVars/>
      </dgm:prSet>
      <dgm:spPr/>
    </dgm:pt>
  </dgm:ptLst>
  <dgm:cxnLst>
    <dgm:cxn modelId="{0D19930C-5E7F-6848-871F-0CD957042B1F}" type="presOf" srcId="{7A1FB137-476A-4102-9A35-BB98160DC626}" destId="{DD30AEEA-75D9-3D43-AE92-3F5F70194969}" srcOrd="0" destOrd="0" presId="urn:microsoft.com/office/officeart/2016/7/layout/ChevronBlockProcess"/>
    <dgm:cxn modelId="{EC387110-D3ED-E241-9992-0CEEBB5E3A14}" type="presOf" srcId="{B40EE3D4-2117-48E2-9D04-C8E8290540DA}" destId="{28784DD5-CAC7-1A48-801C-384D20FDB565}" srcOrd="0" destOrd="4" presId="urn:microsoft.com/office/officeart/2016/7/layout/ChevronBlockProcess"/>
    <dgm:cxn modelId="{2B0C6312-C5B1-BB40-95FD-C463AD7D748F}" type="presOf" srcId="{9547BED1-45DB-4111-8D02-FCB5CAE52A61}" destId="{00BF2E08-EC80-D44B-B89D-F33723F1C41F}" srcOrd="0" destOrd="0" presId="urn:microsoft.com/office/officeart/2016/7/layout/ChevronBlockProcess"/>
    <dgm:cxn modelId="{026D5518-A777-6945-A4AD-CBAF90E45568}" type="presOf" srcId="{491D5224-EFBB-4FCE-8F47-0AF133C7AA17}" destId="{3CA5F415-2827-534B-9C43-405B0C9CF52B}" srcOrd="0" destOrd="0" presId="urn:microsoft.com/office/officeart/2016/7/layout/ChevronBlockProcess"/>
    <dgm:cxn modelId="{EBABFD1A-368B-4FFD-B1A5-AFEFD9332B97}" srcId="{9547BED1-45DB-4111-8D02-FCB5CAE52A61}" destId="{F754BBEC-3181-433B-B6BD-0D3DD3EACFE6}" srcOrd="2" destOrd="0" parTransId="{6A37DF19-3C7C-4B44-B7A2-B7660FD9E6C8}" sibTransId="{223047B8-D47E-49E0-8AAF-73448773E875}"/>
    <dgm:cxn modelId="{0712131E-B021-428A-BAE3-80C2E1035114}" srcId="{7A1FB137-476A-4102-9A35-BB98160DC626}" destId="{7B598212-8DB9-47FF-9CD4-E1FDE2B8CE20}" srcOrd="4" destOrd="0" parTransId="{86C23015-9285-46A9-AC12-07D1C7BDA88D}" sibTransId="{F405EEC3-24B3-4EB3-A95F-A8AD7335A399}"/>
    <dgm:cxn modelId="{07843C28-9C12-4B38-A3C4-D9062AD89C10}" srcId="{9547BED1-45DB-4111-8D02-FCB5CAE52A61}" destId="{B7F6E4C6-5015-4E07-8593-B4311CD2DC01}" srcOrd="0" destOrd="0" parTransId="{90CEF6D6-8F24-41B7-9E49-D58C0241FE07}" sibTransId="{FABD5127-5F51-45D9-A4D3-80DB16C0A189}"/>
    <dgm:cxn modelId="{62CD5228-B6B0-42EF-8DA7-4CB569D6D7E6}" srcId="{86AE7F72-0368-4BEA-9FC3-8A2277439C02}" destId="{1244D7B4-88DD-4AC1-8C2C-09451B8EDF6F}" srcOrd="4" destOrd="0" parTransId="{1A830880-13C3-41C1-B668-61AB57C71D6F}" sibTransId="{3C78E9AC-0DD3-49D5-84A2-C39B45F3469D}"/>
    <dgm:cxn modelId="{52CFE22B-3D24-FA47-B4E1-A53F4C6C3474}" type="presOf" srcId="{F754BBEC-3181-433B-B6BD-0D3DD3EACFE6}" destId="{28784DD5-CAC7-1A48-801C-384D20FDB565}" srcOrd="0" destOrd="2" presId="urn:microsoft.com/office/officeart/2016/7/layout/ChevronBlockProcess"/>
    <dgm:cxn modelId="{298FDA2D-E76E-4F1B-B80C-D556BB1EB4D3}" srcId="{7A1FB137-476A-4102-9A35-BB98160DC626}" destId="{42EA8480-06C5-4A7E-9B61-12065053430D}" srcOrd="2" destOrd="0" parTransId="{75FA2471-0F0C-4820-B818-E72BA9DDE55B}" sibTransId="{8670D3BF-C748-4513-B586-152B69478071}"/>
    <dgm:cxn modelId="{757A122F-BD04-44BE-BC54-F016D29BF533}" srcId="{86AE7F72-0368-4BEA-9FC3-8A2277439C02}" destId="{9CC4ACFA-54FE-45ED-8A04-9846C17BD6FE}" srcOrd="3" destOrd="0" parTransId="{44BD4DB9-EBB9-4C9E-B19D-E2243D1CCD24}" sibTransId="{BCB4655C-FC76-4F06-BC49-70871CB5E68E}"/>
    <dgm:cxn modelId="{1A2CBC48-5A9B-4341-8F26-E64760A34BDD}" srcId="{7A1FB137-476A-4102-9A35-BB98160DC626}" destId="{1BE768B0-3E7C-43B5-9C5E-673A2713E600}" srcOrd="0" destOrd="0" parTransId="{BD87FCE4-9CF1-4057-BE06-6DC51CA08B60}" sibTransId="{D901C920-73FB-42B9-A0F5-D44BFFF5C207}"/>
    <dgm:cxn modelId="{0655CA4B-861B-4241-9DF9-113048EDE0AD}" type="presOf" srcId="{AE060555-D26A-4D25-996A-026D9C88A312}" destId="{916A55AB-9D0D-784E-8694-316678780F9C}" srcOrd="0" destOrd="1" presId="urn:microsoft.com/office/officeart/2016/7/layout/ChevronBlockProcess"/>
    <dgm:cxn modelId="{F0DD0B5C-72E4-6C42-925D-1ADF45F62D0E}" type="presOf" srcId="{4B63A031-370E-4D80-9512-6D77E46B8CB0}" destId="{916A55AB-9D0D-784E-8694-316678780F9C}" srcOrd="0" destOrd="0" presId="urn:microsoft.com/office/officeart/2016/7/layout/ChevronBlockProcess"/>
    <dgm:cxn modelId="{ED618C5C-8277-44A7-931D-C6AF02AC3871}" srcId="{86AE7F72-0368-4BEA-9FC3-8A2277439C02}" destId="{AE060555-D26A-4D25-996A-026D9C88A312}" srcOrd="1" destOrd="0" parTransId="{715C197D-043C-40C3-919F-E3CDF1E8A8C5}" sibTransId="{4A0475D6-0F39-43BC-88FC-F62FCBADC630}"/>
    <dgm:cxn modelId="{F86CBB5C-D4B8-9E41-BBCA-D651E92A4BB3}" type="presOf" srcId="{9CC4ACFA-54FE-45ED-8A04-9846C17BD6FE}" destId="{916A55AB-9D0D-784E-8694-316678780F9C}" srcOrd="0" destOrd="3" presId="urn:microsoft.com/office/officeart/2016/7/layout/ChevronBlockProcess"/>
    <dgm:cxn modelId="{1D14D75D-3CF3-5643-806F-0650A1F589D5}" type="presOf" srcId="{7B598212-8DB9-47FF-9CD4-E1FDE2B8CE20}" destId="{2406C954-200A-9E4B-9E2D-78B3EA3F9C12}" srcOrd="0" destOrd="4" presId="urn:microsoft.com/office/officeart/2016/7/layout/ChevronBlockProcess"/>
    <dgm:cxn modelId="{DEEE3861-9C1B-C046-BBD8-9913C2002C6A}" type="presOf" srcId="{73FC149A-BA23-420C-8511-63E2858E9402}" destId="{916A55AB-9D0D-784E-8694-316678780F9C}" srcOrd="0" destOrd="2" presId="urn:microsoft.com/office/officeart/2016/7/layout/ChevronBlockProcess"/>
    <dgm:cxn modelId="{50A9E362-AA7B-4F63-84A3-0BF0A6A0CEF5}" srcId="{86AE7F72-0368-4BEA-9FC3-8A2277439C02}" destId="{73FC149A-BA23-420C-8511-63E2858E9402}" srcOrd="2" destOrd="0" parTransId="{A5A3E7FD-A160-4E1F-A297-205BF5152B5F}" sibTransId="{B76E4212-105C-4E53-8AA9-2E36FF3B3A8A}"/>
    <dgm:cxn modelId="{F7B4E464-38DA-4906-B3E1-369B076A493C}" srcId="{7A1FB137-476A-4102-9A35-BB98160DC626}" destId="{47F7DB81-DAAD-4091-B4D1-6D50602E864A}" srcOrd="3" destOrd="0" parTransId="{047DA651-8385-4EF0-BCB1-65A1EB278707}" sibTransId="{E4B9A133-44AF-4C4C-A56E-6AE248154E50}"/>
    <dgm:cxn modelId="{4CC5B568-8656-3145-9A9B-C0CCC1BDBF63}" type="presOf" srcId="{1244D7B4-88DD-4AC1-8C2C-09451B8EDF6F}" destId="{916A55AB-9D0D-784E-8694-316678780F9C}" srcOrd="0" destOrd="4" presId="urn:microsoft.com/office/officeart/2016/7/layout/ChevronBlockProcess"/>
    <dgm:cxn modelId="{DDF5D571-0630-490D-9514-E6139FB1F0B9}" srcId="{9547BED1-45DB-4111-8D02-FCB5CAE52A61}" destId="{B40EE3D4-2117-48E2-9D04-C8E8290540DA}" srcOrd="4" destOrd="0" parTransId="{096FC9D3-611B-48D6-B5CD-52A3F181D60E}" sibTransId="{73CF2872-3A6E-491E-B537-32CAFF2A28A1}"/>
    <dgm:cxn modelId="{D8A53F73-5E09-496F-8E5B-958E89DAE443}" srcId="{7A1FB137-476A-4102-9A35-BB98160DC626}" destId="{AEB28147-153F-4FC4-A835-3668F86BE01D}" srcOrd="1" destOrd="0" parTransId="{45C5DC0B-EAF4-4F0D-B583-AE83E678BE75}" sibTransId="{0CAC0278-556F-4595-B942-C82262D8ECF0}"/>
    <dgm:cxn modelId="{7B69DF78-443C-4301-846D-D2A049DB9D73}" srcId="{9547BED1-45DB-4111-8D02-FCB5CAE52A61}" destId="{9FF8742D-A8CA-4EDE-BB43-7DFE868A17DE}" srcOrd="1" destOrd="0" parTransId="{5C6E3BA7-0E7E-458C-BFC7-B8A8731D53E4}" sibTransId="{B3F0B260-A8A9-4676-BCC6-54B807EC4D5E}"/>
    <dgm:cxn modelId="{576ED289-CA1D-4853-BEEC-D97E209D96BC}" srcId="{491D5224-EFBB-4FCE-8F47-0AF133C7AA17}" destId="{9547BED1-45DB-4111-8D02-FCB5CAE52A61}" srcOrd="1" destOrd="0" parTransId="{E82F027A-EC2C-41B9-B060-DCF18958F021}" sibTransId="{6E4DF87C-D48C-470F-B8B0-21794B81CEC7}"/>
    <dgm:cxn modelId="{DABC308A-E3A3-E048-87A5-4190C748053D}" type="presOf" srcId="{86AE7F72-0368-4BEA-9FC3-8A2277439C02}" destId="{4E29302E-6036-C44A-A38B-F363D4AFDB57}" srcOrd="0" destOrd="0" presId="urn:microsoft.com/office/officeart/2016/7/layout/ChevronBlockProcess"/>
    <dgm:cxn modelId="{D6A7D993-73A3-CF42-BB4F-0D7DA7A9C5C8}" type="presOf" srcId="{9FF8742D-A8CA-4EDE-BB43-7DFE868A17DE}" destId="{28784DD5-CAC7-1A48-801C-384D20FDB565}" srcOrd="0" destOrd="1" presId="urn:microsoft.com/office/officeart/2016/7/layout/ChevronBlockProcess"/>
    <dgm:cxn modelId="{2D164DA1-E169-4FF2-A9EE-841D839A3DFA}" srcId="{491D5224-EFBB-4FCE-8F47-0AF133C7AA17}" destId="{86AE7F72-0368-4BEA-9FC3-8A2277439C02}" srcOrd="0" destOrd="0" parTransId="{72C503EE-C9D5-4DB7-9D7B-2DB915597FD6}" sibTransId="{8391E8A4-0082-4D72-B62D-85A41133C5B3}"/>
    <dgm:cxn modelId="{08769CA2-7B90-1C41-A474-88923266D150}" type="presOf" srcId="{9014985B-2D95-419E-A95E-6CFE4DF84AC9}" destId="{28784DD5-CAC7-1A48-801C-384D20FDB565}" srcOrd="0" destOrd="3" presId="urn:microsoft.com/office/officeart/2016/7/layout/ChevronBlockProcess"/>
    <dgm:cxn modelId="{FEAA5BA5-4162-BF4E-A5EC-4543E739A616}" type="presOf" srcId="{1BE768B0-3E7C-43B5-9C5E-673A2713E600}" destId="{2406C954-200A-9E4B-9E2D-78B3EA3F9C12}" srcOrd="0" destOrd="0" presId="urn:microsoft.com/office/officeart/2016/7/layout/ChevronBlockProcess"/>
    <dgm:cxn modelId="{CB86CBA9-C306-4F7C-89B4-0731650DF0E9}" srcId="{86AE7F72-0368-4BEA-9FC3-8A2277439C02}" destId="{4B63A031-370E-4D80-9512-6D77E46B8CB0}" srcOrd="0" destOrd="0" parTransId="{DC7816AE-F049-450C-9E55-C72AFF7EDB23}" sibTransId="{F8DE26BA-28AF-4B98-A80F-5790F5853602}"/>
    <dgm:cxn modelId="{E8DCB3BA-4B39-D94E-AD42-CEC7141AC714}" type="presOf" srcId="{AEB28147-153F-4FC4-A835-3668F86BE01D}" destId="{2406C954-200A-9E4B-9E2D-78B3EA3F9C12}" srcOrd="0" destOrd="1" presId="urn:microsoft.com/office/officeart/2016/7/layout/ChevronBlockProcess"/>
    <dgm:cxn modelId="{F96DF3D3-D965-4F28-9399-CF06B740B0B8}" srcId="{491D5224-EFBB-4FCE-8F47-0AF133C7AA17}" destId="{7A1FB137-476A-4102-9A35-BB98160DC626}" srcOrd="2" destOrd="0" parTransId="{7863DCD0-8FF7-44D8-AF6A-A29CFC1552CF}" sibTransId="{04217F75-3B20-45F7-AD55-284182BB4FC6}"/>
    <dgm:cxn modelId="{DE5D83D4-BDB8-0747-9FB8-9C160463A9CD}" type="presOf" srcId="{47F7DB81-DAAD-4091-B4D1-6D50602E864A}" destId="{2406C954-200A-9E4B-9E2D-78B3EA3F9C12}" srcOrd="0" destOrd="3" presId="urn:microsoft.com/office/officeart/2016/7/layout/ChevronBlockProcess"/>
    <dgm:cxn modelId="{77336DD9-8292-BC46-9884-EACD646F4C0C}" type="presOf" srcId="{B7F6E4C6-5015-4E07-8593-B4311CD2DC01}" destId="{28784DD5-CAC7-1A48-801C-384D20FDB565}" srcOrd="0" destOrd="0" presId="urn:microsoft.com/office/officeart/2016/7/layout/ChevronBlockProcess"/>
    <dgm:cxn modelId="{3CE99CF3-DFC1-4A19-8790-26540DDECF2E}" srcId="{9547BED1-45DB-4111-8D02-FCB5CAE52A61}" destId="{9014985B-2D95-419E-A95E-6CFE4DF84AC9}" srcOrd="3" destOrd="0" parTransId="{DEF19FA4-F756-4A36-A037-7E09028885FE}" sibTransId="{0217A794-1FB9-44D4-B132-794C1DA22BFF}"/>
    <dgm:cxn modelId="{5F88BCFC-B0F1-6241-A48E-7250F1200F9B}" type="presOf" srcId="{42EA8480-06C5-4A7E-9B61-12065053430D}" destId="{2406C954-200A-9E4B-9E2D-78B3EA3F9C12}" srcOrd="0" destOrd="2" presId="urn:microsoft.com/office/officeart/2016/7/layout/ChevronBlockProcess"/>
    <dgm:cxn modelId="{A9818294-BAB3-4745-8916-ED4E2E791265}" type="presParOf" srcId="{3CA5F415-2827-534B-9C43-405B0C9CF52B}" destId="{7E5A1207-776C-2A40-ABAE-A8DFF19F6906}" srcOrd="0" destOrd="0" presId="urn:microsoft.com/office/officeart/2016/7/layout/ChevronBlockProcess"/>
    <dgm:cxn modelId="{3CFED4ED-3536-8B47-B2E7-92F3CFC3FAB5}" type="presParOf" srcId="{7E5A1207-776C-2A40-ABAE-A8DFF19F6906}" destId="{4E29302E-6036-C44A-A38B-F363D4AFDB57}" srcOrd="0" destOrd="0" presId="urn:microsoft.com/office/officeart/2016/7/layout/ChevronBlockProcess"/>
    <dgm:cxn modelId="{167DFC61-82F8-7A4A-BC4D-A857FA5E1AAB}" type="presParOf" srcId="{7E5A1207-776C-2A40-ABAE-A8DFF19F6906}" destId="{916A55AB-9D0D-784E-8694-316678780F9C}" srcOrd="1" destOrd="0" presId="urn:microsoft.com/office/officeart/2016/7/layout/ChevronBlockProcess"/>
    <dgm:cxn modelId="{7AF062FE-1FA7-CB42-9130-4C959E75FB69}" type="presParOf" srcId="{3CA5F415-2827-534B-9C43-405B0C9CF52B}" destId="{35C765EF-C9AE-344D-BCDB-0DD54515D72B}" srcOrd="1" destOrd="0" presId="urn:microsoft.com/office/officeart/2016/7/layout/ChevronBlockProcess"/>
    <dgm:cxn modelId="{6D094D1F-AA49-CA43-85CE-73D9385B5C8C}" type="presParOf" srcId="{3CA5F415-2827-534B-9C43-405B0C9CF52B}" destId="{A0E13EBD-BFD5-AA4B-A6EA-F40A5F637848}" srcOrd="2" destOrd="0" presId="urn:microsoft.com/office/officeart/2016/7/layout/ChevronBlockProcess"/>
    <dgm:cxn modelId="{83DB7CC7-CFE4-4A45-B203-284824B682B8}" type="presParOf" srcId="{A0E13EBD-BFD5-AA4B-A6EA-F40A5F637848}" destId="{00BF2E08-EC80-D44B-B89D-F33723F1C41F}" srcOrd="0" destOrd="0" presId="urn:microsoft.com/office/officeart/2016/7/layout/ChevronBlockProcess"/>
    <dgm:cxn modelId="{F4A7835E-B7DD-3D40-92B9-C4B78B6709EB}" type="presParOf" srcId="{A0E13EBD-BFD5-AA4B-A6EA-F40A5F637848}" destId="{28784DD5-CAC7-1A48-801C-384D20FDB565}" srcOrd="1" destOrd="0" presId="urn:microsoft.com/office/officeart/2016/7/layout/ChevronBlockProcess"/>
    <dgm:cxn modelId="{5AB10605-C759-7A46-9F6A-80ECEC53F43A}" type="presParOf" srcId="{3CA5F415-2827-534B-9C43-405B0C9CF52B}" destId="{67E5059E-F297-9948-87CF-20953B339B00}" srcOrd="3" destOrd="0" presId="urn:microsoft.com/office/officeart/2016/7/layout/ChevronBlockProcess"/>
    <dgm:cxn modelId="{A5E8D493-2200-384F-B3BE-24DF867A1457}" type="presParOf" srcId="{3CA5F415-2827-534B-9C43-405B0C9CF52B}" destId="{4BC8A277-0170-FA41-A934-579A68516796}" srcOrd="4" destOrd="0" presId="urn:microsoft.com/office/officeart/2016/7/layout/ChevronBlockProcess"/>
    <dgm:cxn modelId="{359D2138-B955-5649-A022-AAB3BBCB8B3C}" type="presParOf" srcId="{4BC8A277-0170-FA41-A934-579A68516796}" destId="{DD30AEEA-75D9-3D43-AE92-3F5F70194969}" srcOrd="0" destOrd="0" presId="urn:microsoft.com/office/officeart/2016/7/layout/ChevronBlockProcess"/>
    <dgm:cxn modelId="{886A4596-F1BE-C24C-BE14-950C9DB7EB6F}" type="presParOf" srcId="{4BC8A277-0170-FA41-A934-579A68516796}" destId="{2406C954-200A-9E4B-9E2D-78B3EA3F9C1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DA4F1-146A-4829-A37A-5CB1178DE45B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22ED2EB-577B-49BA-A267-730E02C971A5}">
      <dgm:prSet/>
      <dgm:spPr/>
      <dgm:t>
        <a:bodyPr/>
        <a:lstStyle/>
        <a:p>
          <a:r>
            <a:rPr lang="en-US" b="1"/>
            <a:t>Properties</a:t>
          </a:r>
          <a:endParaRPr lang="en-US"/>
        </a:p>
      </dgm:t>
    </dgm:pt>
    <dgm:pt modelId="{07D9A627-2BFD-478D-9101-373BCD13D7B2}" type="parTrans" cxnId="{D0D2DB80-B0CD-4490-947C-4980CEC38E07}">
      <dgm:prSet/>
      <dgm:spPr/>
      <dgm:t>
        <a:bodyPr/>
        <a:lstStyle/>
        <a:p>
          <a:endParaRPr lang="en-US"/>
        </a:p>
      </dgm:t>
    </dgm:pt>
    <dgm:pt modelId="{FEA30801-EEA5-4A36-AD65-B053263454D9}" type="sibTrans" cxnId="{D0D2DB80-B0CD-4490-947C-4980CEC38E07}">
      <dgm:prSet/>
      <dgm:spPr/>
      <dgm:t>
        <a:bodyPr/>
        <a:lstStyle/>
        <a:p>
          <a:endParaRPr lang="en-US"/>
        </a:p>
      </dgm:t>
    </dgm:pt>
    <dgm:pt modelId="{A985F52C-6867-4B87-86A9-9B864E8CBD13}">
      <dgm:prSet/>
      <dgm:spPr/>
      <dgm:t>
        <a:bodyPr/>
        <a:lstStyle/>
        <a:p>
          <a:r>
            <a:rPr lang="en-US"/>
            <a:t>Background</a:t>
          </a:r>
        </a:p>
      </dgm:t>
    </dgm:pt>
    <dgm:pt modelId="{221DD702-C05B-4700-80DA-EA6B981A96E5}" type="parTrans" cxnId="{53835EE7-C797-4262-93F6-6DD3A0F232E2}">
      <dgm:prSet/>
      <dgm:spPr/>
      <dgm:t>
        <a:bodyPr/>
        <a:lstStyle/>
        <a:p>
          <a:endParaRPr lang="en-US"/>
        </a:p>
      </dgm:t>
    </dgm:pt>
    <dgm:pt modelId="{A5EB5DDB-D8D1-476E-936A-4F4D161FE67E}" type="sibTrans" cxnId="{53835EE7-C797-4262-93F6-6DD3A0F232E2}">
      <dgm:prSet/>
      <dgm:spPr/>
      <dgm:t>
        <a:bodyPr/>
        <a:lstStyle/>
        <a:p>
          <a:endParaRPr lang="en-US"/>
        </a:p>
      </dgm:t>
    </dgm:pt>
    <dgm:pt modelId="{2B972CCA-7D26-4DD9-8DBF-927049611739}">
      <dgm:prSet/>
      <dgm:spPr/>
      <dgm:t>
        <a:bodyPr/>
        <a:lstStyle/>
        <a:p>
          <a:r>
            <a:rPr lang="en-US"/>
            <a:t>BackgroundColor</a:t>
          </a:r>
        </a:p>
      </dgm:t>
    </dgm:pt>
    <dgm:pt modelId="{58EB6B01-A42A-46AB-912E-83D9361CA257}" type="parTrans" cxnId="{8F853EC9-AE37-4516-83B8-FB97CD8E25E5}">
      <dgm:prSet/>
      <dgm:spPr/>
      <dgm:t>
        <a:bodyPr/>
        <a:lstStyle/>
        <a:p>
          <a:endParaRPr lang="en-US"/>
        </a:p>
      </dgm:t>
    </dgm:pt>
    <dgm:pt modelId="{A3204C60-0EC7-41BD-9E27-C3CBA9EB5986}" type="sibTrans" cxnId="{8F853EC9-AE37-4516-83B8-FB97CD8E25E5}">
      <dgm:prSet/>
      <dgm:spPr/>
      <dgm:t>
        <a:bodyPr/>
        <a:lstStyle/>
        <a:p>
          <a:endParaRPr lang="en-US"/>
        </a:p>
      </dgm:t>
    </dgm:pt>
    <dgm:pt modelId="{5B3C07C3-4368-4F42-9875-97BC6DDACF18}">
      <dgm:prSet/>
      <dgm:spPr/>
      <dgm:t>
        <a:bodyPr/>
        <a:lstStyle/>
        <a:p>
          <a:r>
            <a:rPr lang="en-US"/>
            <a:t>Behaviors</a:t>
          </a:r>
        </a:p>
      </dgm:t>
    </dgm:pt>
    <dgm:pt modelId="{D109FB3C-1DF6-4015-B712-8AEBF36AF13C}" type="parTrans" cxnId="{E4F99BB3-2038-4AF7-98E6-24F315904AAE}">
      <dgm:prSet/>
      <dgm:spPr/>
      <dgm:t>
        <a:bodyPr/>
        <a:lstStyle/>
        <a:p>
          <a:endParaRPr lang="en-US"/>
        </a:p>
      </dgm:t>
    </dgm:pt>
    <dgm:pt modelId="{18DE7FF5-D5B5-40D5-A518-D621147F4602}" type="sibTrans" cxnId="{E4F99BB3-2038-4AF7-98E6-24F315904AAE}">
      <dgm:prSet/>
      <dgm:spPr/>
      <dgm:t>
        <a:bodyPr/>
        <a:lstStyle/>
        <a:p>
          <a:endParaRPr lang="en-US"/>
        </a:p>
      </dgm:t>
    </dgm:pt>
    <dgm:pt modelId="{8EC081B9-9AAB-4B65-A1C9-D6C82138C1C9}">
      <dgm:prSet/>
      <dgm:spPr/>
      <dgm:t>
        <a:bodyPr/>
        <a:lstStyle/>
        <a:p>
          <a:r>
            <a:rPr lang="en-US"/>
            <a:t>Heigh</a:t>
          </a:r>
        </a:p>
      </dgm:t>
    </dgm:pt>
    <dgm:pt modelId="{7F372AD0-5FE7-4C82-80E2-640ABCC75E21}" type="parTrans" cxnId="{82AC8A4D-4665-4FD5-B414-D5E95F1F154F}">
      <dgm:prSet/>
      <dgm:spPr/>
      <dgm:t>
        <a:bodyPr/>
        <a:lstStyle/>
        <a:p>
          <a:endParaRPr lang="en-US"/>
        </a:p>
      </dgm:t>
    </dgm:pt>
    <dgm:pt modelId="{58CA72B9-47DE-45E2-AF4F-0BC3C53626A8}" type="sibTrans" cxnId="{82AC8A4D-4665-4FD5-B414-D5E95F1F154F}">
      <dgm:prSet/>
      <dgm:spPr/>
      <dgm:t>
        <a:bodyPr/>
        <a:lstStyle/>
        <a:p>
          <a:endParaRPr lang="en-US"/>
        </a:p>
      </dgm:t>
    </dgm:pt>
    <dgm:pt modelId="{ECB6A1B5-EE02-47AE-8CBD-31A4FCCC930E}">
      <dgm:prSet/>
      <dgm:spPr/>
      <dgm:t>
        <a:bodyPr/>
        <a:lstStyle/>
        <a:p>
          <a:r>
            <a:rPr lang="en-US"/>
            <a:t>HeighRequest</a:t>
          </a:r>
        </a:p>
      </dgm:t>
    </dgm:pt>
    <dgm:pt modelId="{F2E06AB5-1FFC-4F64-B7A6-85AF53374062}" type="parTrans" cxnId="{539D7477-EF14-4B2E-886C-BD2062516232}">
      <dgm:prSet/>
      <dgm:spPr/>
      <dgm:t>
        <a:bodyPr/>
        <a:lstStyle/>
        <a:p>
          <a:endParaRPr lang="en-US"/>
        </a:p>
      </dgm:t>
    </dgm:pt>
    <dgm:pt modelId="{3775ACF9-453A-4590-B83D-8992DF8C2EED}" type="sibTrans" cxnId="{539D7477-EF14-4B2E-886C-BD2062516232}">
      <dgm:prSet/>
      <dgm:spPr/>
      <dgm:t>
        <a:bodyPr/>
        <a:lstStyle/>
        <a:p>
          <a:endParaRPr lang="en-US"/>
        </a:p>
      </dgm:t>
    </dgm:pt>
    <dgm:pt modelId="{4BF134CB-E572-4D0B-A9FC-9C6BC880CE5F}">
      <dgm:prSet/>
      <dgm:spPr/>
      <dgm:t>
        <a:bodyPr/>
        <a:lstStyle/>
        <a:p>
          <a:r>
            <a:rPr lang="en-US"/>
            <a:t>Width</a:t>
          </a:r>
        </a:p>
      </dgm:t>
    </dgm:pt>
    <dgm:pt modelId="{9ED9CE0B-14D8-4B87-83EB-D6A93B067A36}" type="parTrans" cxnId="{3F02CD36-4913-423C-9456-94B856626A4C}">
      <dgm:prSet/>
      <dgm:spPr/>
      <dgm:t>
        <a:bodyPr/>
        <a:lstStyle/>
        <a:p>
          <a:endParaRPr lang="en-US"/>
        </a:p>
      </dgm:t>
    </dgm:pt>
    <dgm:pt modelId="{E085FF76-AC59-4425-A69B-E20CE01C6059}" type="sibTrans" cxnId="{3F02CD36-4913-423C-9456-94B856626A4C}">
      <dgm:prSet/>
      <dgm:spPr/>
      <dgm:t>
        <a:bodyPr/>
        <a:lstStyle/>
        <a:p>
          <a:endParaRPr lang="en-US"/>
        </a:p>
      </dgm:t>
    </dgm:pt>
    <dgm:pt modelId="{861F38E4-0126-4020-B12D-653B25A73061}">
      <dgm:prSet/>
      <dgm:spPr/>
      <dgm:t>
        <a:bodyPr/>
        <a:lstStyle/>
        <a:p>
          <a:r>
            <a:rPr lang="en-US"/>
            <a:t>WidhtRequest</a:t>
          </a:r>
        </a:p>
      </dgm:t>
    </dgm:pt>
    <dgm:pt modelId="{4A71EB00-F9B0-4360-8031-3A556E9F8D83}" type="parTrans" cxnId="{A9787B97-71B1-4D1A-8DBE-51237703B38C}">
      <dgm:prSet/>
      <dgm:spPr/>
      <dgm:t>
        <a:bodyPr/>
        <a:lstStyle/>
        <a:p>
          <a:endParaRPr lang="en-US"/>
        </a:p>
      </dgm:t>
    </dgm:pt>
    <dgm:pt modelId="{C8F5758D-0CE5-428D-9A3F-F1D480782BF8}" type="sibTrans" cxnId="{A9787B97-71B1-4D1A-8DBE-51237703B38C}">
      <dgm:prSet/>
      <dgm:spPr/>
      <dgm:t>
        <a:bodyPr/>
        <a:lstStyle/>
        <a:p>
          <a:endParaRPr lang="en-US"/>
        </a:p>
      </dgm:t>
    </dgm:pt>
    <dgm:pt modelId="{0B434AE6-3901-48D9-9EE1-5336B58AAA73}">
      <dgm:prSet/>
      <dgm:spPr/>
      <dgm:t>
        <a:bodyPr/>
        <a:lstStyle/>
        <a:p>
          <a:r>
            <a:rPr lang="en-US"/>
            <a:t>IsEnabled</a:t>
          </a:r>
        </a:p>
      </dgm:t>
    </dgm:pt>
    <dgm:pt modelId="{8093106E-6A48-4CB4-B6D5-AC402331A0B7}" type="parTrans" cxnId="{810D2209-F80A-4D9F-AB70-09FE180D95A8}">
      <dgm:prSet/>
      <dgm:spPr/>
      <dgm:t>
        <a:bodyPr/>
        <a:lstStyle/>
        <a:p>
          <a:endParaRPr lang="en-US"/>
        </a:p>
      </dgm:t>
    </dgm:pt>
    <dgm:pt modelId="{DE04B377-21A8-4096-943F-F5B424419D62}" type="sibTrans" cxnId="{810D2209-F80A-4D9F-AB70-09FE180D95A8}">
      <dgm:prSet/>
      <dgm:spPr/>
      <dgm:t>
        <a:bodyPr/>
        <a:lstStyle/>
        <a:p>
          <a:endParaRPr lang="en-US"/>
        </a:p>
      </dgm:t>
    </dgm:pt>
    <dgm:pt modelId="{3C91021D-01AC-4BBE-8BEF-BBDB466BD872}">
      <dgm:prSet/>
      <dgm:spPr/>
      <dgm:t>
        <a:bodyPr/>
        <a:lstStyle/>
        <a:p>
          <a:r>
            <a:rPr lang="en-US"/>
            <a:t>IsVisible</a:t>
          </a:r>
        </a:p>
      </dgm:t>
    </dgm:pt>
    <dgm:pt modelId="{33CF3702-BB45-42A5-88F1-E041AB579E62}" type="parTrans" cxnId="{492C300B-7383-4DC3-8ED2-71402D9A526C}">
      <dgm:prSet/>
      <dgm:spPr/>
      <dgm:t>
        <a:bodyPr/>
        <a:lstStyle/>
        <a:p>
          <a:endParaRPr lang="en-US"/>
        </a:p>
      </dgm:t>
    </dgm:pt>
    <dgm:pt modelId="{4B129403-1F09-4E29-A599-896FF2176F63}" type="sibTrans" cxnId="{492C300B-7383-4DC3-8ED2-71402D9A526C}">
      <dgm:prSet/>
      <dgm:spPr/>
      <dgm:t>
        <a:bodyPr/>
        <a:lstStyle/>
        <a:p>
          <a:endParaRPr lang="en-US"/>
        </a:p>
      </dgm:t>
    </dgm:pt>
    <dgm:pt modelId="{DAFF3E03-E116-4B05-B36F-1E76283C184D}">
      <dgm:prSet/>
      <dgm:spPr/>
      <dgm:t>
        <a:bodyPr/>
        <a:lstStyle/>
        <a:p>
          <a:r>
            <a:rPr lang="en-US"/>
            <a:t>Triggers</a:t>
          </a:r>
        </a:p>
      </dgm:t>
    </dgm:pt>
    <dgm:pt modelId="{FD5FBBC1-3D67-493E-A83E-4E7677A36C8D}" type="parTrans" cxnId="{4B9806A0-D0B6-4D9A-9453-0708E3EF4790}">
      <dgm:prSet/>
      <dgm:spPr/>
      <dgm:t>
        <a:bodyPr/>
        <a:lstStyle/>
        <a:p>
          <a:endParaRPr lang="en-US"/>
        </a:p>
      </dgm:t>
    </dgm:pt>
    <dgm:pt modelId="{328543F7-B7F1-4E72-9867-183BAE3EFDF9}" type="sibTrans" cxnId="{4B9806A0-D0B6-4D9A-9453-0708E3EF4790}">
      <dgm:prSet/>
      <dgm:spPr/>
      <dgm:t>
        <a:bodyPr/>
        <a:lstStyle/>
        <a:p>
          <a:endParaRPr lang="en-US"/>
        </a:p>
      </dgm:t>
    </dgm:pt>
    <dgm:pt modelId="{34C9E8D3-545A-49FF-8E59-017F63822D99}">
      <dgm:prSet/>
      <dgm:spPr/>
      <dgm:t>
        <a:bodyPr/>
        <a:lstStyle/>
        <a:p>
          <a:r>
            <a:rPr lang="en-US" b="1"/>
            <a:t>Metodos</a:t>
          </a:r>
          <a:endParaRPr lang="en-US"/>
        </a:p>
      </dgm:t>
    </dgm:pt>
    <dgm:pt modelId="{9D163F76-29EF-498D-9EB8-AF31A691F86E}" type="parTrans" cxnId="{95874161-DA8C-4ADD-9746-EA8AE1FA7727}">
      <dgm:prSet/>
      <dgm:spPr/>
      <dgm:t>
        <a:bodyPr/>
        <a:lstStyle/>
        <a:p>
          <a:endParaRPr lang="en-US"/>
        </a:p>
      </dgm:t>
    </dgm:pt>
    <dgm:pt modelId="{D5D03426-E57A-4409-9867-170B4C7EE85C}" type="sibTrans" cxnId="{95874161-DA8C-4ADD-9746-EA8AE1FA7727}">
      <dgm:prSet/>
      <dgm:spPr/>
      <dgm:t>
        <a:bodyPr/>
        <a:lstStyle/>
        <a:p>
          <a:endParaRPr lang="en-US"/>
        </a:p>
      </dgm:t>
    </dgm:pt>
    <dgm:pt modelId="{2DDF8CE8-0874-4E00-A2F3-97400648C562}">
      <dgm:prSet/>
      <dgm:spPr/>
      <dgm:t>
        <a:bodyPr/>
        <a:lstStyle/>
        <a:p>
          <a:r>
            <a:rPr lang="en-US"/>
            <a:t>Focus</a:t>
          </a:r>
        </a:p>
      </dgm:t>
    </dgm:pt>
    <dgm:pt modelId="{0DB124E0-EF74-48BB-B60E-E49E40C62D51}" type="parTrans" cxnId="{58929F5B-EC62-4E26-BA31-67E033AE5A8C}">
      <dgm:prSet/>
      <dgm:spPr/>
      <dgm:t>
        <a:bodyPr/>
        <a:lstStyle/>
        <a:p>
          <a:endParaRPr lang="en-US"/>
        </a:p>
      </dgm:t>
    </dgm:pt>
    <dgm:pt modelId="{6416CC6B-8720-4ACA-ADF2-31D6BD2F82B7}" type="sibTrans" cxnId="{58929F5B-EC62-4E26-BA31-67E033AE5A8C}">
      <dgm:prSet/>
      <dgm:spPr/>
      <dgm:t>
        <a:bodyPr/>
        <a:lstStyle/>
        <a:p>
          <a:endParaRPr lang="en-US"/>
        </a:p>
      </dgm:t>
    </dgm:pt>
    <dgm:pt modelId="{D4612D88-CB64-4BEB-987B-5F0C4F90711B}">
      <dgm:prSet/>
      <dgm:spPr/>
      <dgm:t>
        <a:bodyPr/>
        <a:lstStyle/>
        <a:p>
          <a:r>
            <a:rPr lang="en-US"/>
            <a:t>Unfocus</a:t>
          </a:r>
        </a:p>
      </dgm:t>
    </dgm:pt>
    <dgm:pt modelId="{BC42C921-6BAD-4993-8B05-F6AD49F73B55}" type="parTrans" cxnId="{DA22C2BF-603A-4DAB-BD9F-8677F873E6D3}">
      <dgm:prSet/>
      <dgm:spPr/>
      <dgm:t>
        <a:bodyPr/>
        <a:lstStyle/>
        <a:p>
          <a:endParaRPr lang="en-US"/>
        </a:p>
      </dgm:t>
    </dgm:pt>
    <dgm:pt modelId="{72590C46-02CD-4C3D-A59A-2CB42E049993}" type="sibTrans" cxnId="{DA22C2BF-603A-4DAB-BD9F-8677F873E6D3}">
      <dgm:prSet/>
      <dgm:spPr/>
      <dgm:t>
        <a:bodyPr/>
        <a:lstStyle/>
        <a:p>
          <a:endParaRPr lang="en-US"/>
        </a:p>
      </dgm:t>
    </dgm:pt>
    <dgm:pt modelId="{20A67924-B2B8-483D-8ACA-07F995ABF934}">
      <dgm:prSet/>
      <dgm:spPr/>
      <dgm:t>
        <a:bodyPr/>
        <a:lstStyle/>
        <a:p>
          <a:r>
            <a:rPr lang="en-US" b="1"/>
            <a:t>Events</a:t>
          </a:r>
          <a:endParaRPr lang="en-US"/>
        </a:p>
      </dgm:t>
    </dgm:pt>
    <dgm:pt modelId="{1F4E5550-3936-454C-BF5B-0E339F8C097A}" type="parTrans" cxnId="{82D46D7F-7C66-4AA2-B88B-DF1CFC349980}">
      <dgm:prSet/>
      <dgm:spPr/>
      <dgm:t>
        <a:bodyPr/>
        <a:lstStyle/>
        <a:p>
          <a:endParaRPr lang="en-US"/>
        </a:p>
      </dgm:t>
    </dgm:pt>
    <dgm:pt modelId="{122B2FFD-423C-428E-8AD5-D7A1DEB28B0D}" type="sibTrans" cxnId="{82D46D7F-7C66-4AA2-B88B-DF1CFC349980}">
      <dgm:prSet/>
      <dgm:spPr/>
      <dgm:t>
        <a:bodyPr/>
        <a:lstStyle/>
        <a:p>
          <a:endParaRPr lang="en-US"/>
        </a:p>
      </dgm:t>
    </dgm:pt>
    <dgm:pt modelId="{50C9C993-F434-469A-8FCD-952872A8C983}">
      <dgm:prSet/>
      <dgm:spPr/>
      <dgm:t>
        <a:bodyPr/>
        <a:lstStyle/>
        <a:p>
          <a:r>
            <a:rPr lang="en-US"/>
            <a:t>Focused</a:t>
          </a:r>
        </a:p>
      </dgm:t>
    </dgm:pt>
    <dgm:pt modelId="{D0FE42C3-A696-4AB8-8D09-3261B1D82509}" type="parTrans" cxnId="{BAE20D97-A130-40DB-B956-EBC20C0FCDDC}">
      <dgm:prSet/>
      <dgm:spPr/>
      <dgm:t>
        <a:bodyPr/>
        <a:lstStyle/>
        <a:p>
          <a:endParaRPr lang="en-US"/>
        </a:p>
      </dgm:t>
    </dgm:pt>
    <dgm:pt modelId="{39F3B993-AC74-49DC-9687-33EDBD98AB58}" type="sibTrans" cxnId="{BAE20D97-A130-40DB-B956-EBC20C0FCDDC}">
      <dgm:prSet/>
      <dgm:spPr/>
      <dgm:t>
        <a:bodyPr/>
        <a:lstStyle/>
        <a:p>
          <a:endParaRPr lang="en-US"/>
        </a:p>
      </dgm:t>
    </dgm:pt>
    <dgm:pt modelId="{8A989309-A1E3-403E-A782-3D41E133F926}">
      <dgm:prSet/>
      <dgm:spPr/>
      <dgm:t>
        <a:bodyPr/>
        <a:lstStyle/>
        <a:p>
          <a:r>
            <a:rPr lang="en-US"/>
            <a:t>Unfocused</a:t>
          </a:r>
        </a:p>
      </dgm:t>
    </dgm:pt>
    <dgm:pt modelId="{09141CAC-18CB-4FD1-A0A3-6BCD10A6ACB5}" type="parTrans" cxnId="{F109E412-F317-4DB5-9A5C-AB6B1A10F9BE}">
      <dgm:prSet/>
      <dgm:spPr/>
      <dgm:t>
        <a:bodyPr/>
        <a:lstStyle/>
        <a:p>
          <a:endParaRPr lang="en-US"/>
        </a:p>
      </dgm:t>
    </dgm:pt>
    <dgm:pt modelId="{A7EF8682-0658-48A5-875E-233C2D0C68BE}" type="sibTrans" cxnId="{F109E412-F317-4DB5-9A5C-AB6B1A10F9BE}">
      <dgm:prSet/>
      <dgm:spPr/>
      <dgm:t>
        <a:bodyPr/>
        <a:lstStyle/>
        <a:p>
          <a:endParaRPr lang="en-US"/>
        </a:p>
      </dgm:t>
    </dgm:pt>
    <dgm:pt modelId="{0CE7333D-4E70-4957-B0CB-60B7A97FC3CB}">
      <dgm:prSet/>
      <dgm:spPr/>
      <dgm:t>
        <a:bodyPr/>
        <a:lstStyle/>
        <a:p>
          <a:r>
            <a:rPr lang="en-US"/>
            <a:t>SizeChanged</a:t>
          </a:r>
        </a:p>
      </dgm:t>
    </dgm:pt>
    <dgm:pt modelId="{DE16DF2D-DBAD-4C84-BE75-C6221E2DBD43}" type="parTrans" cxnId="{E77A1FC7-B915-4435-8340-76DE633372C7}">
      <dgm:prSet/>
      <dgm:spPr/>
      <dgm:t>
        <a:bodyPr/>
        <a:lstStyle/>
        <a:p>
          <a:endParaRPr lang="en-US"/>
        </a:p>
      </dgm:t>
    </dgm:pt>
    <dgm:pt modelId="{78FE799E-5AFA-4515-A8D5-6C18EF1C2BDF}" type="sibTrans" cxnId="{E77A1FC7-B915-4435-8340-76DE633372C7}">
      <dgm:prSet/>
      <dgm:spPr/>
      <dgm:t>
        <a:bodyPr/>
        <a:lstStyle/>
        <a:p>
          <a:endParaRPr lang="en-US"/>
        </a:p>
      </dgm:t>
    </dgm:pt>
    <dgm:pt modelId="{DC07924D-6668-3746-AF22-DC0165FB56CD}" type="pres">
      <dgm:prSet presAssocID="{49FDA4F1-146A-4829-A37A-5CB1178DE45B}" presName="Name0" presStyleCnt="0">
        <dgm:presLayoutVars>
          <dgm:dir/>
          <dgm:animLvl val="lvl"/>
          <dgm:resizeHandles val="exact"/>
        </dgm:presLayoutVars>
      </dgm:prSet>
      <dgm:spPr/>
    </dgm:pt>
    <dgm:pt modelId="{B4F4FDEC-E28F-5F45-BB21-FB39F6E2CE33}" type="pres">
      <dgm:prSet presAssocID="{022ED2EB-577B-49BA-A267-730E02C971A5}" presName="composite" presStyleCnt="0"/>
      <dgm:spPr/>
    </dgm:pt>
    <dgm:pt modelId="{5F058543-EB32-5E4E-8DE4-C18E5A65A3A9}" type="pres">
      <dgm:prSet presAssocID="{022ED2EB-577B-49BA-A267-730E02C971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8621995-E991-EA45-ACDA-29542A61708E}" type="pres">
      <dgm:prSet presAssocID="{022ED2EB-577B-49BA-A267-730E02C971A5}" presName="desTx" presStyleLbl="alignAccFollowNode1" presStyleIdx="0" presStyleCnt="3">
        <dgm:presLayoutVars>
          <dgm:bulletEnabled val="1"/>
        </dgm:presLayoutVars>
      </dgm:prSet>
      <dgm:spPr/>
    </dgm:pt>
    <dgm:pt modelId="{65FA7827-A0F9-F34A-A000-3B224E0C0D6D}" type="pres">
      <dgm:prSet presAssocID="{FEA30801-EEA5-4A36-AD65-B053263454D9}" presName="space" presStyleCnt="0"/>
      <dgm:spPr/>
    </dgm:pt>
    <dgm:pt modelId="{41F845FF-FCE5-AB4F-92AE-5A240087281A}" type="pres">
      <dgm:prSet presAssocID="{34C9E8D3-545A-49FF-8E59-017F63822D99}" presName="composite" presStyleCnt="0"/>
      <dgm:spPr/>
    </dgm:pt>
    <dgm:pt modelId="{99D3AB4B-ADE7-4E46-9DEA-49E7DC6ED558}" type="pres">
      <dgm:prSet presAssocID="{34C9E8D3-545A-49FF-8E59-017F63822D9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0D68F6-9EB4-7E40-A0AF-77CC82477D78}" type="pres">
      <dgm:prSet presAssocID="{34C9E8D3-545A-49FF-8E59-017F63822D99}" presName="desTx" presStyleLbl="alignAccFollowNode1" presStyleIdx="1" presStyleCnt="3">
        <dgm:presLayoutVars>
          <dgm:bulletEnabled val="1"/>
        </dgm:presLayoutVars>
      </dgm:prSet>
      <dgm:spPr/>
    </dgm:pt>
    <dgm:pt modelId="{0E5A5CAE-7644-CD4E-BD8B-F519C75E2D91}" type="pres">
      <dgm:prSet presAssocID="{D5D03426-E57A-4409-9867-170B4C7EE85C}" presName="space" presStyleCnt="0"/>
      <dgm:spPr/>
    </dgm:pt>
    <dgm:pt modelId="{9A153116-9C6F-1D49-995A-5FF0A1696D93}" type="pres">
      <dgm:prSet presAssocID="{20A67924-B2B8-483D-8ACA-07F995ABF934}" presName="composite" presStyleCnt="0"/>
      <dgm:spPr/>
    </dgm:pt>
    <dgm:pt modelId="{71D9B32E-CF13-214F-A6C1-899EB0B3D147}" type="pres">
      <dgm:prSet presAssocID="{20A67924-B2B8-483D-8ACA-07F995ABF9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994023-6EA5-9B46-8049-DB779BE91851}" type="pres">
      <dgm:prSet presAssocID="{20A67924-B2B8-483D-8ACA-07F995ABF93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840608-997D-6341-AF77-E4A723BC830F}" type="presOf" srcId="{4BF134CB-E572-4D0B-A9FC-9C6BC880CE5F}" destId="{A8621995-E991-EA45-ACDA-29542A61708E}" srcOrd="0" destOrd="5" presId="urn:microsoft.com/office/officeart/2005/8/layout/hList1"/>
    <dgm:cxn modelId="{810D2209-F80A-4D9F-AB70-09FE180D95A8}" srcId="{022ED2EB-577B-49BA-A267-730E02C971A5}" destId="{0B434AE6-3901-48D9-9EE1-5336B58AAA73}" srcOrd="7" destOrd="0" parTransId="{8093106E-6A48-4CB4-B6D5-AC402331A0B7}" sibTransId="{DE04B377-21A8-4096-943F-F5B424419D62}"/>
    <dgm:cxn modelId="{492C300B-7383-4DC3-8ED2-71402D9A526C}" srcId="{022ED2EB-577B-49BA-A267-730E02C971A5}" destId="{3C91021D-01AC-4BBE-8BEF-BBDB466BD872}" srcOrd="8" destOrd="0" parTransId="{33CF3702-BB45-42A5-88F1-E041AB579E62}" sibTransId="{4B129403-1F09-4E29-A599-896FF2176F63}"/>
    <dgm:cxn modelId="{6D05B00F-48F3-E04B-9F9D-A439C378F332}" type="presOf" srcId="{8A989309-A1E3-403E-A782-3D41E133F926}" destId="{AE994023-6EA5-9B46-8049-DB779BE91851}" srcOrd="0" destOrd="1" presId="urn:microsoft.com/office/officeart/2005/8/layout/hList1"/>
    <dgm:cxn modelId="{F109E412-F317-4DB5-9A5C-AB6B1A10F9BE}" srcId="{20A67924-B2B8-483D-8ACA-07F995ABF934}" destId="{8A989309-A1E3-403E-A782-3D41E133F926}" srcOrd="1" destOrd="0" parTransId="{09141CAC-18CB-4FD1-A0A3-6BCD10A6ACB5}" sibTransId="{A7EF8682-0658-48A5-875E-233C2D0C68BE}"/>
    <dgm:cxn modelId="{1F41D319-A1A8-9B40-91CF-FBCF7991B8C2}" type="presOf" srcId="{8EC081B9-9AAB-4B65-A1C9-D6C82138C1C9}" destId="{A8621995-E991-EA45-ACDA-29542A61708E}" srcOrd="0" destOrd="3" presId="urn:microsoft.com/office/officeart/2005/8/layout/hList1"/>
    <dgm:cxn modelId="{689D5820-185D-1349-9A53-AD5A9DD24363}" type="presOf" srcId="{34C9E8D3-545A-49FF-8E59-017F63822D99}" destId="{99D3AB4B-ADE7-4E46-9DEA-49E7DC6ED558}" srcOrd="0" destOrd="0" presId="urn:microsoft.com/office/officeart/2005/8/layout/hList1"/>
    <dgm:cxn modelId="{D70C2032-50AC-E54D-8039-4EB5D356716D}" type="presOf" srcId="{DAFF3E03-E116-4B05-B36F-1E76283C184D}" destId="{A8621995-E991-EA45-ACDA-29542A61708E}" srcOrd="0" destOrd="9" presId="urn:microsoft.com/office/officeart/2005/8/layout/hList1"/>
    <dgm:cxn modelId="{D3B94233-8665-7740-9E50-2EDF49D915DD}" type="presOf" srcId="{3C91021D-01AC-4BBE-8BEF-BBDB466BD872}" destId="{A8621995-E991-EA45-ACDA-29542A61708E}" srcOrd="0" destOrd="8" presId="urn:microsoft.com/office/officeart/2005/8/layout/hList1"/>
    <dgm:cxn modelId="{3F02CD36-4913-423C-9456-94B856626A4C}" srcId="{022ED2EB-577B-49BA-A267-730E02C971A5}" destId="{4BF134CB-E572-4D0B-A9FC-9C6BC880CE5F}" srcOrd="5" destOrd="0" parTransId="{9ED9CE0B-14D8-4B87-83EB-D6A93B067A36}" sibTransId="{E085FF76-AC59-4425-A69B-E20CE01C6059}"/>
    <dgm:cxn modelId="{3503A637-3F60-F64B-B7CA-C96D2BA33EC7}" type="presOf" srcId="{2DDF8CE8-0874-4E00-A2F3-97400648C562}" destId="{C50D68F6-9EB4-7E40-A0AF-77CC82477D78}" srcOrd="0" destOrd="0" presId="urn:microsoft.com/office/officeart/2005/8/layout/hList1"/>
    <dgm:cxn modelId="{67E36242-9D15-2642-87D6-E30486E46D35}" type="presOf" srcId="{0B434AE6-3901-48D9-9EE1-5336B58AAA73}" destId="{A8621995-E991-EA45-ACDA-29542A61708E}" srcOrd="0" destOrd="7" presId="urn:microsoft.com/office/officeart/2005/8/layout/hList1"/>
    <dgm:cxn modelId="{82AC8A4D-4665-4FD5-B414-D5E95F1F154F}" srcId="{022ED2EB-577B-49BA-A267-730E02C971A5}" destId="{8EC081B9-9AAB-4B65-A1C9-D6C82138C1C9}" srcOrd="3" destOrd="0" parTransId="{7F372AD0-5FE7-4C82-80E2-640ABCC75E21}" sibTransId="{58CA72B9-47DE-45E2-AF4F-0BC3C53626A8}"/>
    <dgm:cxn modelId="{58929F5B-EC62-4E26-BA31-67E033AE5A8C}" srcId="{34C9E8D3-545A-49FF-8E59-017F63822D99}" destId="{2DDF8CE8-0874-4E00-A2F3-97400648C562}" srcOrd="0" destOrd="0" parTransId="{0DB124E0-EF74-48BB-B60E-E49E40C62D51}" sibTransId="{6416CC6B-8720-4ACA-ADF2-31D6BD2F82B7}"/>
    <dgm:cxn modelId="{95874161-DA8C-4ADD-9746-EA8AE1FA7727}" srcId="{49FDA4F1-146A-4829-A37A-5CB1178DE45B}" destId="{34C9E8D3-545A-49FF-8E59-017F63822D99}" srcOrd="1" destOrd="0" parTransId="{9D163F76-29EF-498D-9EB8-AF31A691F86E}" sibTransId="{D5D03426-E57A-4409-9867-170B4C7EE85C}"/>
    <dgm:cxn modelId="{972E1F77-B711-B643-A3CD-4D437A9D1485}" type="presOf" srcId="{2B972CCA-7D26-4DD9-8DBF-927049611739}" destId="{A8621995-E991-EA45-ACDA-29542A61708E}" srcOrd="0" destOrd="1" presId="urn:microsoft.com/office/officeart/2005/8/layout/hList1"/>
    <dgm:cxn modelId="{539D7477-EF14-4B2E-886C-BD2062516232}" srcId="{022ED2EB-577B-49BA-A267-730E02C971A5}" destId="{ECB6A1B5-EE02-47AE-8CBD-31A4FCCC930E}" srcOrd="4" destOrd="0" parTransId="{F2E06AB5-1FFC-4F64-B7A6-85AF53374062}" sibTransId="{3775ACF9-453A-4590-B83D-8992DF8C2EED}"/>
    <dgm:cxn modelId="{82D46D7F-7C66-4AA2-B88B-DF1CFC349980}" srcId="{49FDA4F1-146A-4829-A37A-5CB1178DE45B}" destId="{20A67924-B2B8-483D-8ACA-07F995ABF934}" srcOrd="2" destOrd="0" parTransId="{1F4E5550-3936-454C-BF5B-0E339F8C097A}" sibTransId="{122B2FFD-423C-428E-8AD5-D7A1DEB28B0D}"/>
    <dgm:cxn modelId="{8D9C5D80-D2A3-BD4C-A6F2-1F9A888F09EB}" type="presOf" srcId="{5B3C07C3-4368-4F42-9875-97BC6DDACF18}" destId="{A8621995-E991-EA45-ACDA-29542A61708E}" srcOrd="0" destOrd="2" presId="urn:microsoft.com/office/officeart/2005/8/layout/hList1"/>
    <dgm:cxn modelId="{D0D2DB80-B0CD-4490-947C-4980CEC38E07}" srcId="{49FDA4F1-146A-4829-A37A-5CB1178DE45B}" destId="{022ED2EB-577B-49BA-A267-730E02C971A5}" srcOrd="0" destOrd="0" parTransId="{07D9A627-2BFD-478D-9101-373BCD13D7B2}" sibTransId="{FEA30801-EEA5-4A36-AD65-B053263454D9}"/>
    <dgm:cxn modelId="{C0763889-A270-F640-A70F-4A0A6CD97127}" type="presOf" srcId="{50C9C993-F434-469A-8FCD-952872A8C983}" destId="{AE994023-6EA5-9B46-8049-DB779BE91851}" srcOrd="0" destOrd="0" presId="urn:microsoft.com/office/officeart/2005/8/layout/hList1"/>
    <dgm:cxn modelId="{4FEF4C8D-5AA6-9049-A1DA-5DE53421674F}" type="presOf" srcId="{D4612D88-CB64-4BEB-987B-5F0C4F90711B}" destId="{C50D68F6-9EB4-7E40-A0AF-77CC82477D78}" srcOrd="0" destOrd="1" presId="urn:microsoft.com/office/officeart/2005/8/layout/hList1"/>
    <dgm:cxn modelId="{04A42F91-B559-DD48-A3A7-EAF8BAE7BB9F}" type="presOf" srcId="{ECB6A1B5-EE02-47AE-8CBD-31A4FCCC930E}" destId="{A8621995-E991-EA45-ACDA-29542A61708E}" srcOrd="0" destOrd="4" presId="urn:microsoft.com/office/officeart/2005/8/layout/hList1"/>
    <dgm:cxn modelId="{BAE20D97-A130-40DB-B956-EBC20C0FCDDC}" srcId="{20A67924-B2B8-483D-8ACA-07F995ABF934}" destId="{50C9C993-F434-469A-8FCD-952872A8C983}" srcOrd="0" destOrd="0" parTransId="{D0FE42C3-A696-4AB8-8D09-3261B1D82509}" sibTransId="{39F3B993-AC74-49DC-9687-33EDBD98AB58}"/>
    <dgm:cxn modelId="{A9787B97-71B1-4D1A-8DBE-51237703B38C}" srcId="{022ED2EB-577B-49BA-A267-730E02C971A5}" destId="{861F38E4-0126-4020-B12D-653B25A73061}" srcOrd="6" destOrd="0" parTransId="{4A71EB00-F9B0-4360-8031-3A556E9F8D83}" sibTransId="{C8F5758D-0CE5-428D-9A3F-F1D480782BF8}"/>
    <dgm:cxn modelId="{4B9806A0-D0B6-4D9A-9453-0708E3EF4790}" srcId="{022ED2EB-577B-49BA-A267-730E02C971A5}" destId="{DAFF3E03-E116-4B05-B36F-1E76283C184D}" srcOrd="9" destOrd="0" parTransId="{FD5FBBC1-3D67-493E-A83E-4E7677A36C8D}" sibTransId="{328543F7-B7F1-4E72-9867-183BAE3EFDF9}"/>
    <dgm:cxn modelId="{76D58AA9-A673-5A4D-96F0-97FCA16187C7}" type="presOf" srcId="{A985F52C-6867-4B87-86A9-9B864E8CBD13}" destId="{A8621995-E991-EA45-ACDA-29542A61708E}" srcOrd="0" destOrd="0" presId="urn:microsoft.com/office/officeart/2005/8/layout/hList1"/>
    <dgm:cxn modelId="{E4F99BB3-2038-4AF7-98E6-24F315904AAE}" srcId="{022ED2EB-577B-49BA-A267-730E02C971A5}" destId="{5B3C07C3-4368-4F42-9875-97BC6DDACF18}" srcOrd="2" destOrd="0" parTransId="{D109FB3C-1DF6-4015-B712-8AEBF36AF13C}" sibTransId="{18DE7FF5-D5B5-40D5-A518-D621147F4602}"/>
    <dgm:cxn modelId="{DA22C2BF-603A-4DAB-BD9F-8677F873E6D3}" srcId="{34C9E8D3-545A-49FF-8E59-017F63822D99}" destId="{D4612D88-CB64-4BEB-987B-5F0C4F90711B}" srcOrd="1" destOrd="0" parTransId="{BC42C921-6BAD-4993-8B05-F6AD49F73B55}" sibTransId="{72590C46-02CD-4C3D-A59A-2CB42E049993}"/>
    <dgm:cxn modelId="{E77A1FC7-B915-4435-8340-76DE633372C7}" srcId="{20A67924-B2B8-483D-8ACA-07F995ABF934}" destId="{0CE7333D-4E70-4957-B0CB-60B7A97FC3CB}" srcOrd="2" destOrd="0" parTransId="{DE16DF2D-DBAD-4C84-BE75-C6221E2DBD43}" sibTransId="{78FE799E-5AFA-4515-A8D5-6C18EF1C2BDF}"/>
    <dgm:cxn modelId="{8F853EC9-AE37-4516-83B8-FB97CD8E25E5}" srcId="{022ED2EB-577B-49BA-A267-730E02C971A5}" destId="{2B972CCA-7D26-4DD9-8DBF-927049611739}" srcOrd="1" destOrd="0" parTransId="{58EB6B01-A42A-46AB-912E-83D9361CA257}" sibTransId="{A3204C60-0EC7-41BD-9E27-C3CBA9EB5986}"/>
    <dgm:cxn modelId="{6EC96BDB-24BC-6743-BEB6-164F6BA28176}" type="presOf" srcId="{022ED2EB-577B-49BA-A267-730E02C971A5}" destId="{5F058543-EB32-5E4E-8DE4-C18E5A65A3A9}" srcOrd="0" destOrd="0" presId="urn:microsoft.com/office/officeart/2005/8/layout/hList1"/>
    <dgm:cxn modelId="{F77B57E3-CA57-E64A-BA99-A2A9B14F4C7C}" type="presOf" srcId="{0CE7333D-4E70-4957-B0CB-60B7A97FC3CB}" destId="{AE994023-6EA5-9B46-8049-DB779BE91851}" srcOrd="0" destOrd="2" presId="urn:microsoft.com/office/officeart/2005/8/layout/hList1"/>
    <dgm:cxn modelId="{53835EE7-C797-4262-93F6-6DD3A0F232E2}" srcId="{022ED2EB-577B-49BA-A267-730E02C971A5}" destId="{A985F52C-6867-4B87-86A9-9B864E8CBD13}" srcOrd="0" destOrd="0" parTransId="{221DD702-C05B-4700-80DA-EA6B981A96E5}" sibTransId="{A5EB5DDB-D8D1-476E-936A-4F4D161FE67E}"/>
    <dgm:cxn modelId="{81A0BDF7-6712-5A48-8FA6-F904D6DD1B9B}" type="presOf" srcId="{861F38E4-0126-4020-B12D-653B25A73061}" destId="{A8621995-E991-EA45-ACDA-29542A61708E}" srcOrd="0" destOrd="6" presId="urn:microsoft.com/office/officeart/2005/8/layout/hList1"/>
    <dgm:cxn modelId="{F2DB6CFB-6F9D-114E-AEB6-8D10A44F59F7}" type="presOf" srcId="{20A67924-B2B8-483D-8ACA-07F995ABF934}" destId="{71D9B32E-CF13-214F-A6C1-899EB0B3D147}" srcOrd="0" destOrd="0" presId="urn:microsoft.com/office/officeart/2005/8/layout/hList1"/>
    <dgm:cxn modelId="{A71AC5FD-B415-4E47-BD12-FE439B031E3B}" type="presOf" srcId="{49FDA4F1-146A-4829-A37A-5CB1178DE45B}" destId="{DC07924D-6668-3746-AF22-DC0165FB56CD}" srcOrd="0" destOrd="0" presId="urn:microsoft.com/office/officeart/2005/8/layout/hList1"/>
    <dgm:cxn modelId="{B794AF6A-126C-644B-ADBC-C683BFB6411B}" type="presParOf" srcId="{DC07924D-6668-3746-AF22-DC0165FB56CD}" destId="{B4F4FDEC-E28F-5F45-BB21-FB39F6E2CE33}" srcOrd="0" destOrd="0" presId="urn:microsoft.com/office/officeart/2005/8/layout/hList1"/>
    <dgm:cxn modelId="{8D42A629-DAA5-F043-8FD9-65A104297D3C}" type="presParOf" srcId="{B4F4FDEC-E28F-5F45-BB21-FB39F6E2CE33}" destId="{5F058543-EB32-5E4E-8DE4-C18E5A65A3A9}" srcOrd="0" destOrd="0" presId="urn:microsoft.com/office/officeart/2005/8/layout/hList1"/>
    <dgm:cxn modelId="{4C45005D-C5DE-9B49-824D-6CD45DC9A742}" type="presParOf" srcId="{B4F4FDEC-E28F-5F45-BB21-FB39F6E2CE33}" destId="{A8621995-E991-EA45-ACDA-29542A61708E}" srcOrd="1" destOrd="0" presId="urn:microsoft.com/office/officeart/2005/8/layout/hList1"/>
    <dgm:cxn modelId="{65813661-CA62-D44C-9387-1B28C013BEF5}" type="presParOf" srcId="{DC07924D-6668-3746-AF22-DC0165FB56CD}" destId="{65FA7827-A0F9-F34A-A000-3B224E0C0D6D}" srcOrd="1" destOrd="0" presId="urn:microsoft.com/office/officeart/2005/8/layout/hList1"/>
    <dgm:cxn modelId="{8C6797DF-09A7-D14C-984C-1F9D51535D0D}" type="presParOf" srcId="{DC07924D-6668-3746-AF22-DC0165FB56CD}" destId="{41F845FF-FCE5-AB4F-92AE-5A240087281A}" srcOrd="2" destOrd="0" presId="urn:microsoft.com/office/officeart/2005/8/layout/hList1"/>
    <dgm:cxn modelId="{EDFF3FFB-F201-8D4B-B38C-30624D864080}" type="presParOf" srcId="{41F845FF-FCE5-AB4F-92AE-5A240087281A}" destId="{99D3AB4B-ADE7-4E46-9DEA-49E7DC6ED558}" srcOrd="0" destOrd="0" presId="urn:microsoft.com/office/officeart/2005/8/layout/hList1"/>
    <dgm:cxn modelId="{E99755D8-A240-F840-BEF2-723DE1CFAE47}" type="presParOf" srcId="{41F845FF-FCE5-AB4F-92AE-5A240087281A}" destId="{C50D68F6-9EB4-7E40-A0AF-77CC82477D78}" srcOrd="1" destOrd="0" presId="urn:microsoft.com/office/officeart/2005/8/layout/hList1"/>
    <dgm:cxn modelId="{9980EA39-C20C-4F46-A3DD-CEB16CC2AA33}" type="presParOf" srcId="{DC07924D-6668-3746-AF22-DC0165FB56CD}" destId="{0E5A5CAE-7644-CD4E-BD8B-F519C75E2D91}" srcOrd="3" destOrd="0" presId="urn:microsoft.com/office/officeart/2005/8/layout/hList1"/>
    <dgm:cxn modelId="{0D248C4A-EEC2-EA49-8CC4-8B56ADDE1B1D}" type="presParOf" srcId="{DC07924D-6668-3746-AF22-DC0165FB56CD}" destId="{9A153116-9C6F-1D49-995A-5FF0A1696D93}" srcOrd="4" destOrd="0" presId="urn:microsoft.com/office/officeart/2005/8/layout/hList1"/>
    <dgm:cxn modelId="{FA613841-E68A-9B44-BA76-6EAB344F5EEC}" type="presParOf" srcId="{9A153116-9C6F-1D49-995A-5FF0A1696D93}" destId="{71D9B32E-CF13-214F-A6C1-899EB0B3D147}" srcOrd="0" destOrd="0" presId="urn:microsoft.com/office/officeart/2005/8/layout/hList1"/>
    <dgm:cxn modelId="{523356A5-410F-EF4B-9CE2-E5AF58076BD4}" type="presParOf" srcId="{9A153116-9C6F-1D49-995A-5FF0A1696D93}" destId="{AE994023-6EA5-9B46-8049-DB779BE918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A9140-2A3D-4102-BA8A-7884BA1EEA0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7EA09A-3F88-4055-9EEE-F06F7A359C40}">
      <dgm:prSet/>
      <dgm:spPr/>
      <dgm:t>
        <a:bodyPr/>
        <a:lstStyle/>
        <a:p>
          <a:r>
            <a:rPr lang="en-US"/>
            <a:t>Telerik</a:t>
          </a:r>
        </a:p>
      </dgm:t>
    </dgm:pt>
    <dgm:pt modelId="{32782B0E-C665-4671-95D1-F710B0070E70}" type="parTrans" cxnId="{64B1C901-E873-46ED-9AF4-4DF78C7B24E5}">
      <dgm:prSet/>
      <dgm:spPr/>
      <dgm:t>
        <a:bodyPr/>
        <a:lstStyle/>
        <a:p>
          <a:endParaRPr lang="en-US"/>
        </a:p>
      </dgm:t>
    </dgm:pt>
    <dgm:pt modelId="{CBE7DADA-B784-4456-B143-6FCA581CCD6A}" type="sibTrans" cxnId="{64B1C901-E873-46ED-9AF4-4DF78C7B24E5}">
      <dgm:prSet/>
      <dgm:spPr/>
      <dgm:t>
        <a:bodyPr/>
        <a:lstStyle/>
        <a:p>
          <a:endParaRPr lang="en-US"/>
        </a:p>
      </dgm:t>
    </dgm:pt>
    <dgm:pt modelId="{DCF479E0-0665-4FBE-A9DE-ADF1A16F8ED9}">
      <dgm:prSet/>
      <dgm:spPr/>
      <dgm:t>
        <a:bodyPr/>
        <a:lstStyle/>
        <a:p>
          <a:r>
            <a:rPr lang="en-US"/>
            <a:t>Syncfusion</a:t>
          </a:r>
        </a:p>
      </dgm:t>
    </dgm:pt>
    <dgm:pt modelId="{3CFBF33F-49EA-47B2-85E8-601E40ECAA27}" type="parTrans" cxnId="{5895387A-867E-434B-B160-02493EB744EC}">
      <dgm:prSet/>
      <dgm:spPr/>
      <dgm:t>
        <a:bodyPr/>
        <a:lstStyle/>
        <a:p>
          <a:endParaRPr lang="en-US"/>
        </a:p>
      </dgm:t>
    </dgm:pt>
    <dgm:pt modelId="{6EFE4FC0-CDAA-4D4D-B917-B59E7BE6043E}" type="sibTrans" cxnId="{5895387A-867E-434B-B160-02493EB744EC}">
      <dgm:prSet/>
      <dgm:spPr/>
      <dgm:t>
        <a:bodyPr/>
        <a:lstStyle/>
        <a:p>
          <a:endParaRPr lang="en-US"/>
        </a:p>
      </dgm:t>
    </dgm:pt>
    <dgm:pt modelId="{4AEC5B2A-27CB-413F-AAC1-C8967CFAF090}">
      <dgm:prSet/>
      <dgm:spPr/>
      <dgm:t>
        <a:bodyPr/>
        <a:lstStyle/>
        <a:p>
          <a:r>
            <a:rPr lang="en-US"/>
            <a:t>DevExpress</a:t>
          </a:r>
        </a:p>
      </dgm:t>
    </dgm:pt>
    <dgm:pt modelId="{00CD9C0A-3D98-48EE-B79D-8B0069C6804C}" type="parTrans" cxnId="{F7E2BEEF-D13F-4B1C-87B9-10FC564C855F}">
      <dgm:prSet/>
      <dgm:spPr/>
      <dgm:t>
        <a:bodyPr/>
        <a:lstStyle/>
        <a:p>
          <a:endParaRPr lang="en-US"/>
        </a:p>
      </dgm:t>
    </dgm:pt>
    <dgm:pt modelId="{FA366070-3C9A-4ACD-8AEB-29BE96F0C694}" type="sibTrans" cxnId="{F7E2BEEF-D13F-4B1C-87B9-10FC564C855F}">
      <dgm:prSet/>
      <dgm:spPr/>
      <dgm:t>
        <a:bodyPr/>
        <a:lstStyle/>
        <a:p>
          <a:endParaRPr lang="en-US"/>
        </a:p>
      </dgm:t>
    </dgm:pt>
    <dgm:pt modelId="{368A0B96-3232-4870-B1C5-805B52169391}">
      <dgm:prSet/>
      <dgm:spPr/>
      <dgm:t>
        <a:bodyPr/>
        <a:lstStyle/>
        <a:p>
          <a:r>
            <a:rPr lang="en-US"/>
            <a:t>Infragistics</a:t>
          </a:r>
        </a:p>
      </dgm:t>
    </dgm:pt>
    <dgm:pt modelId="{D7E89097-55EA-4503-A06B-F4AEF78B9E53}" type="parTrans" cxnId="{30375EAA-E85E-48A2-A564-D280980872FE}">
      <dgm:prSet/>
      <dgm:spPr/>
      <dgm:t>
        <a:bodyPr/>
        <a:lstStyle/>
        <a:p>
          <a:endParaRPr lang="en-US"/>
        </a:p>
      </dgm:t>
    </dgm:pt>
    <dgm:pt modelId="{6807ADAB-6589-4110-93FF-2812D8F4C991}" type="sibTrans" cxnId="{30375EAA-E85E-48A2-A564-D280980872FE}">
      <dgm:prSet/>
      <dgm:spPr/>
      <dgm:t>
        <a:bodyPr/>
        <a:lstStyle/>
        <a:p>
          <a:endParaRPr lang="en-US"/>
        </a:p>
      </dgm:t>
    </dgm:pt>
    <dgm:pt modelId="{BF614973-2FE8-430D-B855-2C840243F537}">
      <dgm:prSet/>
      <dgm:spPr/>
      <dgm:t>
        <a:bodyPr/>
        <a:lstStyle/>
        <a:p>
          <a:r>
            <a:rPr lang="en-US"/>
            <a:t>ComponentOne</a:t>
          </a:r>
        </a:p>
      </dgm:t>
    </dgm:pt>
    <dgm:pt modelId="{D46435EB-00F9-491E-A571-690D18FE6FAA}" type="parTrans" cxnId="{C517223D-56E4-439F-B39A-5DDF0337B9C3}">
      <dgm:prSet/>
      <dgm:spPr/>
      <dgm:t>
        <a:bodyPr/>
        <a:lstStyle/>
        <a:p>
          <a:endParaRPr lang="en-US"/>
        </a:p>
      </dgm:t>
    </dgm:pt>
    <dgm:pt modelId="{8443677E-3A94-44F2-8543-202C6CAACF19}" type="sibTrans" cxnId="{C517223D-56E4-439F-B39A-5DDF0337B9C3}">
      <dgm:prSet/>
      <dgm:spPr/>
      <dgm:t>
        <a:bodyPr/>
        <a:lstStyle/>
        <a:p>
          <a:endParaRPr lang="en-US"/>
        </a:p>
      </dgm:t>
    </dgm:pt>
    <dgm:pt modelId="{EA6159A4-447C-4BC5-BD96-C0526C774020}">
      <dgm:prSet/>
      <dgm:spPr/>
      <dgm:t>
        <a:bodyPr/>
        <a:lstStyle/>
        <a:p>
          <a:r>
            <a:rPr lang="en-US"/>
            <a:t>Steema</a:t>
          </a:r>
        </a:p>
      </dgm:t>
    </dgm:pt>
    <dgm:pt modelId="{13EC732F-D51E-49A0-B41E-2698A0EEC32B}" type="parTrans" cxnId="{A768D7A1-5FE7-42C2-AA37-3BC66467B415}">
      <dgm:prSet/>
      <dgm:spPr/>
      <dgm:t>
        <a:bodyPr/>
        <a:lstStyle/>
        <a:p>
          <a:endParaRPr lang="en-US"/>
        </a:p>
      </dgm:t>
    </dgm:pt>
    <dgm:pt modelId="{F0004C81-58A7-4115-8C74-FD29DC14E70F}" type="sibTrans" cxnId="{A768D7A1-5FE7-42C2-AA37-3BC66467B415}">
      <dgm:prSet/>
      <dgm:spPr/>
      <dgm:t>
        <a:bodyPr/>
        <a:lstStyle/>
        <a:p>
          <a:endParaRPr lang="en-US"/>
        </a:p>
      </dgm:t>
    </dgm:pt>
    <dgm:pt modelId="{D86D559D-E331-5540-96D6-15566240AEE8}" type="pres">
      <dgm:prSet presAssocID="{AA2A9140-2A3D-4102-BA8A-7884BA1EEA03}" presName="diagram" presStyleCnt="0">
        <dgm:presLayoutVars>
          <dgm:dir/>
          <dgm:resizeHandles val="exact"/>
        </dgm:presLayoutVars>
      </dgm:prSet>
      <dgm:spPr/>
    </dgm:pt>
    <dgm:pt modelId="{B3A24621-7D48-2E4F-97A6-4B6DAD53C7AB}" type="pres">
      <dgm:prSet presAssocID="{CE7EA09A-3F88-4055-9EEE-F06F7A359C40}" presName="node" presStyleLbl="node1" presStyleIdx="0" presStyleCnt="6">
        <dgm:presLayoutVars>
          <dgm:bulletEnabled val="1"/>
        </dgm:presLayoutVars>
      </dgm:prSet>
      <dgm:spPr/>
    </dgm:pt>
    <dgm:pt modelId="{3A2A50D4-ADC9-7D44-96DC-25542C7F1285}" type="pres">
      <dgm:prSet presAssocID="{CBE7DADA-B784-4456-B143-6FCA581CCD6A}" presName="sibTrans" presStyleCnt="0"/>
      <dgm:spPr/>
    </dgm:pt>
    <dgm:pt modelId="{BC148FAC-983E-E748-BD8D-30DD39688352}" type="pres">
      <dgm:prSet presAssocID="{DCF479E0-0665-4FBE-A9DE-ADF1A16F8ED9}" presName="node" presStyleLbl="node1" presStyleIdx="1" presStyleCnt="6">
        <dgm:presLayoutVars>
          <dgm:bulletEnabled val="1"/>
        </dgm:presLayoutVars>
      </dgm:prSet>
      <dgm:spPr/>
    </dgm:pt>
    <dgm:pt modelId="{D98A0F23-749F-D144-ADB2-BD58FA0E1875}" type="pres">
      <dgm:prSet presAssocID="{6EFE4FC0-CDAA-4D4D-B917-B59E7BE6043E}" presName="sibTrans" presStyleCnt="0"/>
      <dgm:spPr/>
    </dgm:pt>
    <dgm:pt modelId="{254EE234-3B67-A94B-B8DC-86B73EEB325E}" type="pres">
      <dgm:prSet presAssocID="{4AEC5B2A-27CB-413F-AAC1-C8967CFAF090}" presName="node" presStyleLbl="node1" presStyleIdx="2" presStyleCnt="6">
        <dgm:presLayoutVars>
          <dgm:bulletEnabled val="1"/>
        </dgm:presLayoutVars>
      </dgm:prSet>
      <dgm:spPr/>
    </dgm:pt>
    <dgm:pt modelId="{8EC98258-4DE3-5F43-8951-C07DE199ED7C}" type="pres">
      <dgm:prSet presAssocID="{FA366070-3C9A-4ACD-8AEB-29BE96F0C694}" presName="sibTrans" presStyleCnt="0"/>
      <dgm:spPr/>
    </dgm:pt>
    <dgm:pt modelId="{551FA781-78D3-7E43-AE0D-6E3A27754EEB}" type="pres">
      <dgm:prSet presAssocID="{368A0B96-3232-4870-B1C5-805B52169391}" presName="node" presStyleLbl="node1" presStyleIdx="3" presStyleCnt="6">
        <dgm:presLayoutVars>
          <dgm:bulletEnabled val="1"/>
        </dgm:presLayoutVars>
      </dgm:prSet>
      <dgm:spPr/>
    </dgm:pt>
    <dgm:pt modelId="{3C68D950-7E70-474B-8C1C-556E355E5821}" type="pres">
      <dgm:prSet presAssocID="{6807ADAB-6589-4110-93FF-2812D8F4C991}" presName="sibTrans" presStyleCnt="0"/>
      <dgm:spPr/>
    </dgm:pt>
    <dgm:pt modelId="{A74AD28A-A1B7-3645-B45D-953B0AE76E8A}" type="pres">
      <dgm:prSet presAssocID="{BF614973-2FE8-430D-B855-2C840243F537}" presName="node" presStyleLbl="node1" presStyleIdx="4" presStyleCnt="6">
        <dgm:presLayoutVars>
          <dgm:bulletEnabled val="1"/>
        </dgm:presLayoutVars>
      </dgm:prSet>
      <dgm:spPr/>
    </dgm:pt>
    <dgm:pt modelId="{84D4A9BD-48BE-1142-B238-906E760964BF}" type="pres">
      <dgm:prSet presAssocID="{8443677E-3A94-44F2-8543-202C6CAACF19}" presName="sibTrans" presStyleCnt="0"/>
      <dgm:spPr/>
    </dgm:pt>
    <dgm:pt modelId="{0348CEB5-8EDC-6A47-B54E-153CFE0AFC0F}" type="pres">
      <dgm:prSet presAssocID="{EA6159A4-447C-4BC5-BD96-C0526C774020}" presName="node" presStyleLbl="node1" presStyleIdx="5" presStyleCnt="6">
        <dgm:presLayoutVars>
          <dgm:bulletEnabled val="1"/>
        </dgm:presLayoutVars>
      </dgm:prSet>
      <dgm:spPr/>
    </dgm:pt>
  </dgm:ptLst>
  <dgm:cxnLst>
    <dgm:cxn modelId="{64B1C901-E873-46ED-9AF4-4DF78C7B24E5}" srcId="{AA2A9140-2A3D-4102-BA8A-7884BA1EEA03}" destId="{CE7EA09A-3F88-4055-9EEE-F06F7A359C40}" srcOrd="0" destOrd="0" parTransId="{32782B0E-C665-4671-95D1-F710B0070E70}" sibTransId="{CBE7DADA-B784-4456-B143-6FCA581CCD6A}"/>
    <dgm:cxn modelId="{81506807-308B-C94F-A8EC-5CC00F58AC66}" type="presOf" srcId="{BF614973-2FE8-430D-B855-2C840243F537}" destId="{A74AD28A-A1B7-3645-B45D-953B0AE76E8A}" srcOrd="0" destOrd="0" presId="urn:microsoft.com/office/officeart/2005/8/layout/default"/>
    <dgm:cxn modelId="{5BADB626-1C28-8C4C-AA8C-1AD59DD27935}" type="presOf" srcId="{368A0B96-3232-4870-B1C5-805B52169391}" destId="{551FA781-78D3-7E43-AE0D-6E3A27754EEB}" srcOrd="0" destOrd="0" presId="urn:microsoft.com/office/officeart/2005/8/layout/default"/>
    <dgm:cxn modelId="{C517223D-56E4-439F-B39A-5DDF0337B9C3}" srcId="{AA2A9140-2A3D-4102-BA8A-7884BA1EEA03}" destId="{BF614973-2FE8-430D-B855-2C840243F537}" srcOrd="4" destOrd="0" parTransId="{D46435EB-00F9-491E-A571-690D18FE6FAA}" sibTransId="{8443677E-3A94-44F2-8543-202C6CAACF19}"/>
    <dgm:cxn modelId="{E17B2446-4A8F-F145-B4DB-0FDF77FDBFEB}" type="presOf" srcId="{CE7EA09A-3F88-4055-9EEE-F06F7A359C40}" destId="{B3A24621-7D48-2E4F-97A6-4B6DAD53C7AB}" srcOrd="0" destOrd="0" presId="urn:microsoft.com/office/officeart/2005/8/layout/default"/>
    <dgm:cxn modelId="{84E83A6D-5B60-F942-80D1-C91FE0EF16A8}" type="presOf" srcId="{EA6159A4-447C-4BC5-BD96-C0526C774020}" destId="{0348CEB5-8EDC-6A47-B54E-153CFE0AFC0F}" srcOrd="0" destOrd="0" presId="urn:microsoft.com/office/officeart/2005/8/layout/default"/>
    <dgm:cxn modelId="{5895387A-867E-434B-B160-02493EB744EC}" srcId="{AA2A9140-2A3D-4102-BA8A-7884BA1EEA03}" destId="{DCF479E0-0665-4FBE-A9DE-ADF1A16F8ED9}" srcOrd="1" destOrd="0" parTransId="{3CFBF33F-49EA-47B2-85E8-601E40ECAA27}" sibTransId="{6EFE4FC0-CDAA-4D4D-B917-B59E7BE6043E}"/>
    <dgm:cxn modelId="{A768D7A1-5FE7-42C2-AA37-3BC66467B415}" srcId="{AA2A9140-2A3D-4102-BA8A-7884BA1EEA03}" destId="{EA6159A4-447C-4BC5-BD96-C0526C774020}" srcOrd="5" destOrd="0" parTransId="{13EC732F-D51E-49A0-B41E-2698A0EEC32B}" sibTransId="{F0004C81-58A7-4115-8C74-FD29DC14E70F}"/>
    <dgm:cxn modelId="{30375EAA-E85E-48A2-A564-D280980872FE}" srcId="{AA2A9140-2A3D-4102-BA8A-7884BA1EEA03}" destId="{368A0B96-3232-4870-B1C5-805B52169391}" srcOrd="3" destOrd="0" parTransId="{D7E89097-55EA-4503-A06B-F4AEF78B9E53}" sibTransId="{6807ADAB-6589-4110-93FF-2812D8F4C991}"/>
    <dgm:cxn modelId="{19B511BA-B916-BD48-AB15-089663A272A7}" type="presOf" srcId="{DCF479E0-0665-4FBE-A9DE-ADF1A16F8ED9}" destId="{BC148FAC-983E-E748-BD8D-30DD39688352}" srcOrd="0" destOrd="0" presId="urn:microsoft.com/office/officeart/2005/8/layout/default"/>
    <dgm:cxn modelId="{0F5CC1CC-8DEF-9545-8B2D-3FBC00106C11}" type="presOf" srcId="{AA2A9140-2A3D-4102-BA8A-7884BA1EEA03}" destId="{D86D559D-E331-5540-96D6-15566240AEE8}" srcOrd="0" destOrd="0" presId="urn:microsoft.com/office/officeart/2005/8/layout/default"/>
    <dgm:cxn modelId="{F7E2BEEF-D13F-4B1C-87B9-10FC564C855F}" srcId="{AA2A9140-2A3D-4102-BA8A-7884BA1EEA03}" destId="{4AEC5B2A-27CB-413F-AAC1-C8967CFAF090}" srcOrd="2" destOrd="0" parTransId="{00CD9C0A-3D98-48EE-B79D-8B0069C6804C}" sibTransId="{FA366070-3C9A-4ACD-8AEB-29BE96F0C694}"/>
    <dgm:cxn modelId="{07DC7CFD-C577-F84A-A024-400A7AB38452}" type="presOf" srcId="{4AEC5B2A-27CB-413F-AAC1-C8967CFAF090}" destId="{254EE234-3B67-A94B-B8DC-86B73EEB325E}" srcOrd="0" destOrd="0" presId="urn:microsoft.com/office/officeart/2005/8/layout/default"/>
    <dgm:cxn modelId="{382E908A-7632-9541-B44E-76BCA0BAD1DE}" type="presParOf" srcId="{D86D559D-E331-5540-96D6-15566240AEE8}" destId="{B3A24621-7D48-2E4F-97A6-4B6DAD53C7AB}" srcOrd="0" destOrd="0" presId="urn:microsoft.com/office/officeart/2005/8/layout/default"/>
    <dgm:cxn modelId="{0C6FA524-9067-1245-9E12-E80DBC27E066}" type="presParOf" srcId="{D86D559D-E331-5540-96D6-15566240AEE8}" destId="{3A2A50D4-ADC9-7D44-96DC-25542C7F1285}" srcOrd="1" destOrd="0" presId="urn:microsoft.com/office/officeart/2005/8/layout/default"/>
    <dgm:cxn modelId="{B1B11E8D-11FB-EB40-AC3F-A81A44C70CE7}" type="presParOf" srcId="{D86D559D-E331-5540-96D6-15566240AEE8}" destId="{BC148FAC-983E-E748-BD8D-30DD39688352}" srcOrd="2" destOrd="0" presId="urn:microsoft.com/office/officeart/2005/8/layout/default"/>
    <dgm:cxn modelId="{0CB85448-39AE-2E4F-9C11-B737A61EE986}" type="presParOf" srcId="{D86D559D-E331-5540-96D6-15566240AEE8}" destId="{D98A0F23-749F-D144-ADB2-BD58FA0E1875}" srcOrd="3" destOrd="0" presId="urn:microsoft.com/office/officeart/2005/8/layout/default"/>
    <dgm:cxn modelId="{4FAC90AE-211B-EF41-B270-FD69BCF5045B}" type="presParOf" srcId="{D86D559D-E331-5540-96D6-15566240AEE8}" destId="{254EE234-3B67-A94B-B8DC-86B73EEB325E}" srcOrd="4" destOrd="0" presId="urn:microsoft.com/office/officeart/2005/8/layout/default"/>
    <dgm:cxn modelId="{9E95BFA7-BAAB-D843-A8E9-A03283323189}" type="presParOf" srcId="{D86D559D-E331-5540-96D6-15566240AEE8}" destId="{8EC98258-4DE3-5F43-8951-C07DE199ED7C}" srcOrd="5" destOrd="0" presId="urn:microsoft.com/office/officeart/2005/8/layout/default"/>
    <dgm:cxn modelId="{C94AC1F2-9FB4-C142-8A1D-626EC2ACF6F9}" type="presParOf" srcId="{D86D559D-E331-5540-96D6-15566240AEE8}" destId="{551FA781-78D3-7E43-AE0D-6E3A27754EEB}" srcOrd="6" destOrd="0" presId="urn:microsoft.com/office/officeart/2005/8/layout/default"/>
    <dgm:cxn modelId="{39C5A4BC-6863-F148-8F7C-CA6998FA6551}" type="presParOf" srcId="{D86D559D-E331-5540-96D6-15566240AEE8}" destId="{3C68D950-7E70-474B-8C1C-556E355E5821}" srcOrd="7" destOrd="0" presId="urn:microsoft.com/office/officeart/2005/8/layout/default"/>
    <dgm:cxn modelId="{63AB85A9-6FFB-8748-B413-7835F121C53D}" type="presParOf" srcId="{D86D559D-E331-5540-96D6-15566240AEE8}" destId="{A74AD28A-A1B7-3645-B45D-953B0AE76E8A}" srcOrd="8" destOrd="0" presId="urn:microsoft.com/office/officeart/2005/8/layout/default"/>
    <dgm:cxn modelId="{224968E5-8E6A-5140-8FD3-8363B68EF548}" type="presParOf" srcId="{D86D559D-E331-5540-96D6-15566240AEE8}" destId="{84D4A9BD-48BE-1142-B238-906E760964BF}" srcOrd="9" destOrd="0" presId="urn:microsoft.com/office/officeart/2005/8/layout/default"/>
    <dgm:cxn modelId="{AE01FBE2-D6D9-2D41-9513-FF82815D5E53}" type="presParOf" srcId="{D86D559D-E331-5540-96D6-15566240AEE8}" destId="{0348CEB5-8EDC-6A47-B54E-153CFE0AFC0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AEE7D-5F51-4EDB-A477-B3CD20016E70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EE80C-B041-4BA1-B51B-141735A9ED06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Declara la interfaz de usuario de una aplicación</a:t>
          </a:r>
        </a:p>
      </dsp:txBody>
      <dsp:txXfrm>
        <a:off x="333914" y="2276522"/>
        <a:ext cx="1800000" cy="720000"/>
      </dsp:txXfrm>
    </dsp:sp>
    <dsp:sp modelId="{A20CB22E-A385-45BD-AC8A-0FF11CDAFDE4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A2B44-65BD-422D-A826-5EA2817937CC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Declara estilos y plantillas</a:t>
          </a:r>
        </a:p>
      </dsp:txBody>
      <dsp:txXfrm>
        <a:off x="2448914" y="2276522"/>
        <a:ext cx="1800000" cy="720000"/>
      </dsp:txXfrm>
    </dsp:sp>
    <dsp:sp modelId="{53D467EF-7A6F-42F3-9874-796BCE26F631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57AC-A518-4378-BDCE-837D51636F6D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Usada para WPF, Silverlight</a:t>
          </a:r>
        </a:p>
      </dsp:txBody>
      <dsp:txXfrm>
        <a:off x="4563914" y="2276522"/>
        <a:ext cx="1800000" cy="720000"/>
      </dsp:txXfrm>
    </dsp:sp>
    <dsp:sp modelId="{2EFF6288-8B21-458C-84E8-1B57E43050EF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8FE83-1B56-4F8C-BBA5-90C4393CE04B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Define la apariencia visual de una interfaz de usuario, y un archivo de código subyacente asociado define la lógica</a:t>
          </a:r>
        </a:p>
      </dsp:txBody>
      <dsp:txXfrm>
        <a:off x="6678914" y="2276522"/>
        <a:ext cx="1800000" cy="720000"/>
      </dsp:txXfrm>
    </dsp:sp>
    <dsp:sp modelId="{8AEBF8F1-1E56-411D-9E76-941AB976414B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704AB-04C9-44A3-BC22-A25FC2602E24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XAML permite crear rápidamente prototipos de interfaces de usuario en las primeras fases de desarrollo.</a:t>
          </a:r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9302E-6036-C44A-A38B-F363D4AFDB57}">
      <dsp:nvSpPr>
        <dsp:cNvPr id="0" name=""/>
        <dsp:cNvSpPr/>
      </dsp:nvSpPr>
      <dsp:spPr>
        <a:xfrm>
          <a:off x="8930" y="135252"/>
          <a:ext cx="3534264" cy="106027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Pages</a:t>
          </a:r>
        </a:p>
      </dsp:txBody>
      <dsp:txXfrm>
        <a:off x="327014" y="135252"/>
        <a:ext cx="2898096" cy="1060279"/>
      </dsp:txXfrm>
    </dsp:sp>
    <dsp:sp modelId="{916A55AB-9D0D-784E-8694-316678780F9C}">
      <dsp:nvSpPr>
        <dsp:cNvPr id="0" name=""/>
        <dsp:cNvSpPr/>
      </dsp:nvSpPr>
      <dsp:spPr>
        <a:xfrm>
          <a:off x="8930" y="1195531"/>
          <a:ext cx="3216180" cy="261809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ContentPage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CarouselPage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MasterDetailPage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NavigationPage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TabbedPage</a:t>
          </a:r>
        </a:p>
      </dsp:txBody>
      <dsp:txXfrm>
        <a:off x="8930" y="1195531"/>
        <a:ext cx="3216180" cy="2618092"/>
      </dsp:txXfrm>
    </dsp:sp>
    <dsp:sp modelId="{00BF2E08-EC80-D44B-B89D-F33723F1C41F}">
      <dsp:nvSpPr>
        <dsp:cNvPr id="0" name=""/>
        <dsp:cNvSpPr/>
      </dsp:nvSpPr>
      <dsp:spPr>
        <a:xfrm>
          <a:off x="3490667" y="135252"/>
          <a:ext cx="3534264" cy="1060279"/>
        </a:xfrm>
        <a:prstGeom prst="chevron">
          <a:avLst>
            <a:gd name="adj" fmla="val 3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Layouts</a:t>
          </a:r>
        </a:p>
      </dsp:txBody>
      <dsp:txXfrm>
        <a:off x="3808751" y="135252"/>
        <a:ext cx="2898096" cy="1060279"/>
      </dsp:txXfrm>
    </dsp:sp>
    <dsp:sp modelId="{28784DD5-CAC7-1A48-801C-384D20FDB565}">
      <dsp:nvSpPr>
        <dsp:cNvPr id="0" name=""/>
        <dsp:cNvSpPr/>
      </dsp:nvSpPr>
      <dsp:spPr>
        <a:xfrm>
          <a:off x="3490667" y="1195531"/>
          <a:ext cx="3216180" cy="2618092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Grid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StackLayout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Frame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ScrollView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ContentView</a:t>
          </a:r>
        </a:p>
      </dsp:txBody>
      <dsp:txXfrm>
        <a:off x="3490667" y="1195531"/>
        <a:ext cx="3216180" cy="2618092"/>
      </dsp:txXfrm>
    </dsp:sp>
    <dsp:sp modelId="{DD30AEEA-75D9-3D43-AE92-3F5F70194969}">
      <dsp:nvSpPr>
        <dsp:cNvPr id="0" name=""/>
        <dsp:cNvSpPr/>
      </dsp:nvSpPr>
      <dsp:spPr>
        <a:xfrm>
          <a:off x="6972405" y="135252"/>
          <a:ext cx="3534264" cy="1060279"/>
        </a:xfrm>
        <a:prstGeom prst="chevron">
          <a:avLst>
            <a:gd name="adj" fmla="val 3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Views</a:t>
          </a:r>
        </a:p>
      </dsp:txBody>
      <dsp:txXfrm>
        <a:off x="7290489" y="135252"/>
        <a:ext cx="2898096" cy="1060279"/>
      </dsp:txXfrm>
    </dsp:sp>
    <dsp:sp modelId="{2406C954-200A-9E4B-9E2D-78B3EA3F9C12}">
      <dsp:nvSpPr>
        <dsp:cNvPr id="0" name=""/>
        <dsp:cNvSpPr/>
      </dsp:nvSpPr>
      <dsp:spPr>
        <a:xfrm>
          <a:off x="6972405" y="1195531"/>
          <a:ext cx="3216180" cy="2618092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Label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Image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Button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Checkbox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Entry</a:t>
          </a:r>
          <a:endParaRPr lang="en-US" sz="2000" kern="1200"/>
        </a:p>
      </dsp:txBody>
      <dsp:txXfrm>
        <a:off x="6972405" y="1195531"/>
        <a:ext cx="3216180" cy="2618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58543-EB32-5E4E-8DE4-C18E5A65A3A9}">
      <dsp:nvSpPr>
        <dsp:cNvPr id="0" name=""/>
        <dsp:cNvSpPr/>
      </dsp:nvSpPr>
      <dsp:spPr>
        <a:xfrm>
          <a:off x="3286" y="28629"/>
          <a:ext cx="3203971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Properties</a:t>
          </a:r>
          <a:endParaRPr lang="en-US" sz="2100" kern="1200"/>
        </a:p>
      </dsp:txBody>
      <dsp:txXfrm>
        <a:off x="3286" y="28629"/>
        <a:ext cx="3203971" cy="604800"/>
      </dsp:txXfrm>
    </dsp:sp>
    <dsp:sp modelId="{A8621995-E991-EA45-ACDA-29542A61708E}">
      <dsp:nvSpPr>
        <dsp:cNvPr id="0" name=""/>
        <dsp:cNvSpPr/>
      </dsp:nvSpPr>
      <dsp:spPr>
        <a:xfrm>
          <a:off x="3286" y="633429"/>
          <a:ext cx="3203971" cy="36892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Background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BackgroundColor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Behaviors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Heigh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HeighRequest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Width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WidhtRequest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IsEnabled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IsVisible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Triggers</a:t>
          </a:r>
        </a:p>
      </dsp:txBody>
      <dsp:txXfrm>
        <a:off x="3286" y="633429"/>
        <a:ext cx="3203971" cy="3689280"/>
      </dsp:txXfrm>
    </dsp:sp>
    <dsp:sp modelId="{99D3AB4B-ADE7-4E46-9DEA-49E7DC6ED558}">
      <dsp:nvSpPr>
        <dsp:cNvPr id="0" name=""/>
        <dsp:cNvSpPr/>
      </dsp:nvSpPr>
      <dsp:spPr>
        <a:xfrm>
          <a:off x="3655814" y="28629"/>
          <a:ext cx="3203971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Metodos</a:t>
          </a:r>
          <a:endParaRPr lang="en-US" sz="2100" kern="1200"/>
        </a:p>
      </dsp:txBody>
      <dsp:txXfrm>
        <a:off x="3655814" y="28629"/>
        <a:ext cx="3203971" cy="604800"/>
      </dsp:txXfrm>
    </dsp:sp>
    <dsp:sp modelId="{C50D68F6-9EB4-7E40-A0AF-77CC82477D78}">
      <dsp:nvSpPr>
        <dsp:cNvPr id="0" name=""/>
        <dsp:cNvSpPr/>
      </dsp:nvSpPr>
      <dsp:spPr>
        <a:xfrm>
          <a:off x="3655814" y="633429"/>
          <a:ext cx="3203971" cy="36892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Focus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Unfocus</a:t>
          </a:r>
        </a:p>
      </dsp:txBody>
      <dsp:txXfrm>
        <a:off x="3655814" y="633429"/>
        <a:ext cx="3203971" cy="3689280"/>
      </dsp:txXfrm>
    </dsp:sp>
    <dsp:sp modelId="{71D9B32E-CF13-214F-A6C1-899EB0B3D147}">
      <dsp:nvSpPr>
        <dsp:cNvPr id="0" name=""/>
        <dsp:cNvSpPr/>
      </dsp:nvSpPr>
      <dsp:spPr>
        <a:xfrm>
          <a:off x="7308342" y="28629"/>
          <a:ext cx="3203971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Events</a:t>
          </a:r>
          <a:endParaRPr lang="en-US" sz="2100" kern="1200"/>
        </a:p>
      </dsp:txBody>
      <dsp:txXfrm>
        <a:off x="7308342" y="28629"/>
        <a:ext cx="3203971" cy="604800"/>
      </dsp:txXfrm>
    </dsp:sp>
    <dsp:sp modelId="{AE994023-6EA5-9B46-8049-DB779BE91851}">
      <dsp:nvSpPr>
        <dsp:cNvPr id="0" name=""/>
        <dsp:cNvSpPr/>
      </dsp:nvSpPr>
      <dsp:spPr>
        <a:xfrm>
          <a:off x="7308342" y="633429"/>
          <a:ext cx="3203971" cy="36892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Focused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Unfocused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SizeChanged</a:t>
          </a:r>
        </a:p>
      </dsp:txBody>
      <dsp:txXfrm>
        <a:off x="7308342" y="633429"/>
        <a:ext cx="3203971" cy="368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24621-7D48-2E4F-97A6-4B6DAD53C7AB}">
      <dsp:nvSpPr>
        <dsp:cNvPr id="0" name=""/>
        <dsp:cNvSpPr/>
      </dsp:nvSpPr>
      <dsp:spPr>
        <a:xfrm>
          <a:off x="156090" y="1499"/>
          <a:ext cx="3188568" cy="1913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Telerik</a:t>
          </a:r>
        </a:p>
      </dsp:txBody>
      <dsp:txXfrm>
        <a:off x="156090" y="1499"/>
        <a:ext cx="3188568" cy="1913140"/>
      </dsp:txXfrm>
    </dsp:sp>
    <dsp:sp modelId="{BC148FAC-983E-E748-BD8D-30DD39688352}">
      <dsp:nvSpPr>
        <dsp:cNvPr id="0" name=""/>
        <dsp:cNvSpPr/>
      </dsp:nvSpPr>
      <dsp:spPr>
        <a:xfrm>
          <a:off x="3663515" y="1499"/>
          <a:ext cx="3188568" cy="1913140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Syncfusion</a:t>
          </a:r>
        </a:p>
      </dsp:txBody>
      <dsp:txXfrm>
        <a:off x="3663515" y="1499"/>
        <a:ext cx="3188568" cy="1913140"/>
      </dsp:txXfrm>
    </dsp:sp>
    <dsp:sp modelId="{254EE234-3B67-A94B-B8DC-86B73EEB325E}">
      <dsp:nvSpPr>
        <dsp:cNvPr id="0" name=""/>
        <dsp:cNvSpPr/>
      </dsp:nvSpPr>
      <dsp:spPr>
        <a:xfrm>
          <a:off x="7170940" y="1499"/>
          <a:ext cx="3188568" cy="1913140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DevExpress</a:t>
          </a:r>
        </a:p>
      </dsp:txBody>
      <dsp:txXfrm>
        <a:off x="7170940" y="1499"/>
        <a:ext cx="3188568" cy="1913140"/>
      </dsp:txXfrm>
    </dsp:sp>
    <dsp:sp modelId="{551FA781-78D3-7E43-AE0D-6E3A27754EEB}">
      <dsp:nvSpPr>
        <dsp:cNvPr id="0" name=""/>
        <dsp:cNvSpPr/>
      </dsp:nvSpPr>
      <dsp:spPr>
        <a:xfrm>
          <a:off x="156090" y="2233497"/>
          <a:ext cx="3188568" cy="1913140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Infragistics</a:t>
          </a:r>
        </a:p>
      </dsp:txBody>
      <dsp:txXfrm>
        <a:off x="156090" y="2233497"/>
        <a:ext cx="3188568" cy="1913140"/>
      </dsp:txXfrm>
    </dsp:sp>
    <dsp:sp modelId="{A74AD28A-A1B7-3645-B45D-953B0AE76E8A}">
      <dsp:nvSpPr>
        <dsp:cNvPr id="0" name=""/>
        <dsp:cNvSpPr/>
      </dsp:nvSpPr>
      <dsp:spPr>
        <a:xfrm>
          <a:off x="3663515" y="2233497"/>
          <a:ext cx="3188568" cy="1913140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ComponentOne</a:t>
          </a:r>
        </a:p>
      </dsp:txBody>
      <dsp:txXfrm>
        <a:off x="3663515" y="2233497"/>
        <a:ext cx="3188568" cy="1913140"/>
      </dsp:txXfrm>
    </dsp:sp>
    <dsp:sp modelId="{0348CEB5-8EDC-6A47-B54E-153CFE0AFC0F}">
      <dsp:nvSpPr>
        <dsp:cNvPr id="0" name=""/>
        <dsp:cNvSpPr/>
      </dsp:nvSpPr>
      <dsp:spPr>
        <a:xfrm>
          <a:off x="7170940" y="2233497"/>
          <a:ext cx="3188568" cy="191314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Steema</a:t>
          </a:r>
        </a:p>
      </dsp:txBody>
      <dsp:txXfrm>
        <a:off x="7170940" y="2233497"/>
        <a:ext cx="3188568" cy="1913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E0AA-8C46-C62F-11C5-8FB1B2766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1149-1E24-38FC-C1D6-8BB8E15F6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9C8E-B23C-6BCC-024C-47C05A3D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3228-B1CF-CDDC-5F88-580EDD5A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9B80-85B8-BE8C-5215-C521110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806A-7992-B0E2-3D67-810058E1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70EAF-A4E0-DD5B-D42F-F1DEAF7BE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A326-B5D4-2056-AE7F-4B3C12C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A472-F695-E376-34FD-3B274115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7A76-A177-3A43-BA2B-3F2D2C15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DAD7A-4542-B659-AFBF-5A3A073F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D9350-B851-F22F-CC19-9F41914F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5992-3B8B-72C8-C3E1-5ED9EFBD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558A-F3DC-520C-3687-BD0CBFCB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22AA-53D3-3009-6783-FB250EDE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7957-AD59-FF4D-5BCE-2C79CBE4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4E71-6FE4-CF98-4BFC-4B5E8DB4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4315-FD8D-3ADC-B113-51C05D3C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CB5A-2996-E348-C0C8-AE454951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4063-D615-BE39-48C1-A57F73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71C2-5DD5-CA72-F889-82AC0748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7270-B04F-26FB-572A-0686CF45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B71B-2843-2A44-208E-3A245F1D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EB63-2976-7E32-2C33-E0A55FBE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8034-7E1C-A6AA-E2CA-2010766A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43DC-E44F-800C-DDCE-8F8EB1E5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0D46-AEA4-22A8-6449-1B290CFA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DBEC-879A-F99D-9393-35965164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A60FA-77C2-AA3D-AD64-C5ED03E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7520C-FAF1-35BC-2C79-934760C5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3BC7E-F44A-7A01-E1DC-189B7ECB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737B-1847-1B5C-1E9C-0EF93827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805A-8E41-2AF4-EEC3-C8092768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60F08-592A-4CB2-6768-936E4D48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CFB50-4AC5-E015-7361-F02DBC234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68FB7-AF83-55DB-B42D-B57BE37AD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686E7-91D2-AC41-AA35-FA816AC6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D89A-4780-8602-EE25-4C212973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1479B-E428-0582-8EF7-B2DD347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AEC-4902-2A4A-5AB6-73F54D67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1716D-AD21-4B31-ED22-FD094AD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E8D5F-796F-AA7B-3246-C20FE943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843C-1DFB-2FA7-AF09-2F57E24D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DEB52-6AF8-91E7-41F0-8D882E4D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0EF57-282D-F3FD-917F-909E2985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B094-2B29-D148-7FD0-573F7BCD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D413-6C0D-41B8-D89F-13D5D375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D43A-554D-2379-5B5E-008928C0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B0388-3CBB-F7FB-BBAD-96B1EE11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662A-A78F-3B7C-4F0D-438D64F3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27521-4C79-847E-0005-D8E1AA92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07A5-9542-7548-230E-AFEBB8A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60BD-B783-5A3E-E17D-66879ABA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6A538-231D-A1ED-3E75-A03DD4E6B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FA5B0-6B69-7415-AD90-7327ABFC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96A49-DEB5-36CD-6285-1DFAC24A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689A6-1E80-0C9B-5211-877B9CB9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70DD2-8730-7A75-4B0B-4DFFAE96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62E92-795D-E297-C402-DE31C272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9ABB9-E2F1-C6DE-1758-1F7FD5BC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92B4-15A5-C0C5-AF64-9B0D0092C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DAF9-C7DC-7F25-D2B8-B1038CFD1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4C5A-9CB3-E879-2E72-84AE1B016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AD75-B36A-B0B6-FA75-D72DC32F8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eXtensible</a:t>
            </a:r>
            <a:r>
              <a:rPr lang="en-US" dirty="0"/>
              <a:t> Application Markup Language (XAML)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02B72-A2C2-CB24-8DC3-2F2F1FB5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MX" dirty="0"/>
              <a:t>y Israel Calderón de la Cruz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F17A837-55BA-222E-7120-E542F6537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7" r="6115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9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1361A-0887-57F0-330F-09195DAB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MX" sz="5400"/>
              <a:t>Lenguajes de marcado XAML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41A6-442C-7C2F-11E5-8D3AE11A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MX" sz="2000"/>
              <a:t>Basado en XML</a:t>
            </a:r>
          </a:p>
          <a:p>
            <a:r>
              <a:rPr lang="en-US" sz="2000">
                <a:latin typeface="Segoe UI" panose="020B0502040204020203" pitchFamily="34" charset="0"/>
              </a:rPr>
              <a:t>A</a:t>
            </a:r>
            <a:r>
              <a:rPr lang="en-US" sz="2000" b="0" i="0">
                <a:effectLst/>
                <a:latin typeface="Segoe UI" panose="020B0502040204020203" pitchFamily="34" charset="0"/>
              </a:rPr>
              <a:t>mplía XML</a:t>
            </a:r>
            <a:r>
              <a:rPr lang="en-MX" sz="2000"/>
              <a:t> </a:t>
            </a:r>
          </a:p>
          <a:p>
            <a:r>
              <a:rPr lang="en-US" sz="2000">
                <a:latin typeface="Segoe UI" panose="020B0502040204020203" pitchFamily="34" charset="0"/>
              </a:rPr>
              <a:t>A</a:t>
            </a:r>
            <a:r>
              <a:rPr lang="en-US" sz="2000" b="0" i="0">
                <a:effectLst/>
                <a:latin typeface="Segoe UI" panose="020B0502040204020203" pitchFamily="34" charset="0"/>
              </a:rPr>
              <a:t>grega elementos del lenguaje como miembros adjuntos y extensiones de marcado</a:t>
            </a:r>
          </a:p>
          <a:p>
            <a:r>
              <a:rPr lang="en-US" sz="2000">
                <a:latin typeface="Segoe UI" panose="020B0502040204020203" pitchFamily="34" charset="0"/>
              </a:rPr>
              <a:t>D</a:t>
            </a:r>
            <a:r>
              <a:rPr lang="en-US" sz="2000" b="0" i="0">
                <a:effectLst/>
                <a:latin typeface="Segoe UI" panose="020B0502040204020203" pitchFamily="34" charset="0"/>
              </a:rPr>
              <a:t>istingue mayúsculas de minúsculas</a:t>
            </a:r>
          </a:p>
          <a:p>
            <a:r>
              <a:rPr lang="en-US" sz="2000"/>
              <a:t>Ámbitos de nombres XAML (ID, Name etc)</a:t>
            </a:r>
            <a:endParaRPr lang="en-MX" sz="2000"/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E3649807-D5B5-D102-61F8-1A1ED7A32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25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EA551-FBF0-3BA1-4D56-8E8EAC7B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X" sz="4000">
                <a:solidFill>
                  <a:srgbClr val="FFFFFF"/>
                </a:solidFill>
              </a:rPr>
              <a:t>Uso de XAML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D3D60-CB0F-67FF-0CD7-BAF41A26A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011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Primer plano del equipo de audio">
            <a:extLst>
              <a:ext uri="{FF2B5EF4-FFF2-40B4-BE49-F238E27FC236}">
                <a16:creationId xmlns:a16="http://schemas.microsoft.com/office/drawing/2014/main" id="{48D8E89E-1F9C-10F8-B886-74E3D1AA7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6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311F8-2056-1D51-21D4-1F500B8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Controles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comunes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8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8007-1607-9EAE-766A-814587E6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 de un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1C182-1E39-0553-E35A-3D7A6201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439" y="2711846"/>
            <a:ext cx="7367122" cy="14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C9C35-65C6-F7B0-5FFE-50069398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X" sz="5400"/>
              <a:t>Controles comunes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4463BC-5A24-4887-7214-23B67683B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90266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02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92D3CC-1E08-186B-3F7F-1C68FFAB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E0BA-72F2-1E9B-DF6B-4F84A709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X" dirty="0"/>
              <a:t>Propiedades comunes, métodos y eventos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A4A015-CD5D-3D55-B0EB-197FD3052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652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920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4A362-0F10-275F-9809-3AC1A76E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MX" dirty="0"/>
              <a:t>Third party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A6E5C-468E-9483-C065-B830CE25A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814107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163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eXtensible Application Markup Language (XAML)</vt:lpstr>
      <vt:lpstr>Lenguajes de marcado XAML</vt:lpstr>
      <vt:lpstr>Uso de XAML</vt:lpstr>
      <vt:lpstr>Controles comunes</vt:lpstr>
      <vt:lpstr>Ejemplo de un control</vt:lpstr>
      <vt:lpstr>Controles comunes</vt:lpstr>
      <vt:lpstr>Propiedades comunes, métodos y eventos</vt:lpstr>
      <vt:lpstr>Third party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Calderón de la Cruz</dc:creator>
  <cp:lastModifiedBy>Israel Calderón de la Cruz</cp:lastModifiedBy>
  <cp:revision>1</cp:revision>
  <dcterms:created xsi:type="dcterms:W3CDTF">2023-10-08T22:42:30Z</dcterms:created>
  <dcterms:modified xsi:type="dcterms:W3CDTF">2023-10-17T14:32:31Z</dcterms:modified>
</cp:coreProperties>
</file>