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35A18-3D40-564F-B843-61F9911B33B0}" v="13" dt="2023-10-18T03:15:18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4719"/>
  </p:normalViewPr>
  <p:slideViewPr>
    <p:cSldViewPr snapToGrid="0">
      <p:cViewPr varScale="1">
        <p:scale>
          <a:sx n="152" d="100"/>
          <a:sy n="152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rael Calderón de la Cruz" userId="388333368af3fb9f" providerId="LiveId" clId="{72C35A18-3D40-564F-B843-61F9911B33B0}"/>
    <pc:docChg chg="undo custSel addSld delSld modSld sldOrd addMainMaster delMainMaster">
      <pc:chgData name="Israel Calderón de la Cruz" userId="388333368af3fb9f" providerId="LiveId" clId="{72C35A18-3D40-564F-B843-61F9911B33B0}" dt="2023-10-18T03:17:51.533" v="182" actId="20578"/>
      <pc:docMkLst>
        <pc:docMk/>
      </pc:docMkLst>
      <pc:sldChg chg="addSp modSp mod setBg modClrScheme addAnim chgLayout">
        <pc:chgData name="Israel Calderón de la Cruz" userId="388333368af3fb9f" providerId="LiveId" clId="{72C35A18-3D40-564F-B843-61F9911B33B0}" dt="2023-10-17T14:35:15.451" v="51" actId="404"/>
        <pc:sldMkLst>
          <pc:docMk/>
          <pc:sldMk cId="2684224518" sldId="256"/>
        </pc:sldMkLst>
        <pc:spChg chg="mod">
          <ac:chgData name="Israel Calderón de la Cruz" userId="388333368af3fb9f" providerId="LiveId" clId="{72C35A18-3D40-564F-B843-61F9911B33B0}" dt="2023-10-17T14:34:44.371" v="17" actId="26606"/>
          <ac:spMkLst>
            <pc:docMk/>
            <pc:sldMk cId="2684224518" sldId="256"/>
            <ac:spMk id="2" creationId="{D181399E-45FF-770B-7F1E-665880D13CFC}"/>
          </ac:spMkLst>
        </pc:spChg>
        <pc:spChg chg="mod">
          <ac:chgData name="Israel Calderón de la Cruz" userId="388333368af3fb9f" providerId="LiveId" clId="{72C35A18-3D40-564F-B843-61F9911B33B0}" dt="2023-10-17T14:35:15.451" v="51" actId="404"/>
          <ac:spMkLst>
            <pc:docMk/>
            <pc:sldMk cId="2684224518" sldId="256"/>
            <ac:spMk id="3" creationId="{19D5351D-739C-AC78-A9D6-BBD67B57E822}"/>
          </ac:spMkLst>
        </pc:spChg>
        <pc:spChg chg="add">
          <ac:chgData name="Israel Calderón de la Cruz" userId="388333368af3fb9f" providerId="LiveId" clId="{72C35A18-3D40-564F-B843-61F9911B33B0}" dt="2023-10-17T14:34:44.371" v="17" actId="26606"/>
          <ac:spMkLst>
            <pc:docMk/>
            <pc:sldMk cId="2684224518" sldId="256"/>
            <ac:spMk id="9" creationId="{6CA2C65D-0168-1245-86C8-62A8A6F7B813}"/>
          </ac:spMkLst>
        </pc:spChg>
        <pc:spChg chg="add">
          <ac:chgData name="Israel Calderón de la Cruz" userId="388333368af3fb9f" providerId="LiveId" clId="{72C35A18-3D40-564F-B843-61F9911B33B0}" dt="2023-10-17T14:34:44.371" v="17" actId="26606"/>
          <ac:spMkLst>
            <pc:docMk/>
            <pc:sldMk cId="2684224518" sldId="256"/>
            <ac:spMk id="11" creationId="{4029224B-C0FC-EC47-B248-0D4271BC7FC3}"/>
          </ac:spMkLst>
        </pc:spChg>
        <pc:spChg chg="add">
          <ac:chgData name="Israel Calderón de la Cruz" userId="388333368af3fb9f" providerId="LiveId" clId="{72C35A18-3D40-564F-B843-61F9911B33B0}" dt="2023-10-17T14:34:44.371" v="17" actId="26606"/>
          <ac:spMkLst>
            <pc:docMk/>
            <pc:sldMk cId="2684224518" sldId="256"/>
            <ac:spMk id="13" creationId="{755E9273-3717-C94C-9BFF-75E87E47C46A}"/>
          </ac:spMkLst>
        </pc:spChg>
        <pc:picChg chg="add">
          <ac:chgData name="Israel Calderón de la Cruz" userId="388333368af3fb9f" providerId="LiveId" clId="{72C35A18-3D40-564F-B843-61F9911B33B0}" dt="2023-10-17T14:34:44.371" v="17" actId="26606"/>
          <ac:picMkLst>
            <pc:docMk/>
            <pc:sldMk cId="2684224518" sldId="256"/>
            <ac:picMk id="4" creationId="{CD703C8E-B17D-409A-87B4-D02D5470472B}"/>
          </ac:picMkLst>
        </pc:picChg>
      </pc:sldChg>
      <pc:sldChg chg="addSp delSp modSp new mod setBg">
        <pc:chgData name="Israel Calderón de la Cruz" userId="388333368af3fb9f" providerId="LiveId" clId="{72C35A18-3D40-564F-B843-61F9911B33B0}" dt="2023-10-17T14:43:48.098" v="72" actId="1076"/>
        <pc:sldMkLst>
          <pc:docMk/>
          <pc:sldMk cId="1569270132" sldId="257"/>
        </pc:sldMkLst>
        <pc:spChg chg="del">
          <ac:chgData name="Israel Calderón de la Cruz" userId="388333368af3fb9f" providerId="LiveId" clId="{72C35A18-3D40-564F-B843-61F9911B33B0}" dt="2023-10-17T14:38:50.874" v="54" actId="26606"/>
          <ac:spMkLst>
            <pc:docMk/>
            <pc:sldMk cId="1569270132" sldId="257"/>
            <ac:spMk id="2" creationId="{24CA9C7B-18A2-1B6F-1522-D13FFBB41A72}"/>
          </ac:spMkLst>
        </pc:spChg>
        <pc:spChg chg="del">
          <ac:chgData name="Israel Calderón de la Cruz" userId="388333368af3fb9f" providerId="LiveId" clId="{72C35A18-3D40-564F-B843-61F9911B33B0}" dt="2023-10-17T14:38:42.301" v="53"/>
          <ac:spMkLst>
            <pc:docMk/>
            <pc:sldMk cId="1569270132" sldId="257"/>
            <ac:spMk id="3" creationId="{631D2478-9F7E-7B4A-568B-4D0CE0601A1D}"/>
          </ac:spMkLst>
        </pc:spChg>
        <pc:spChg chg="add del mod">
          <ac:chgData name="Israel Calderón de la Cruz" userId="388333368af3fb9f" providerId="LiveId" clId="{72C35A18-3D40-564F-B843-61F9911B33B0}" dt="2023-10-17T14:40:06.281" v="56"/>
          <ac:spMkLst>
            <pc:docMk/>
            <pc:sldMk cId="1569270132" sldId="257"/>
            <ac:spMk id="4" creationId="{7E1BB94E-BB07-AC5E-284C-DA015369F2D2}"/>
          </ac:spMkLst>
        </pc:spChg>
        <pc:spChg chg="add mod">
          <ac:chgData name="Israel Calderón de la Cruz" userId="388333368af3fb9f" providerId="LiveId" clId="{72C35A18-3D40-564F-B843-61F9911B33B0}" dt="2023-10-17T14:41:22.752" v="70" actId="478"/>
          <ac:spMkLst>
            <pc:docMk/>
            <pc:sldMk cId="1569270132" sldId="257"/>
            <ac:spMk id="5" creationId="{D82F69B9-9D28-53CA-8BB6-CF9702122DB1}"/>
          </ac:spMkLst>
        </pc:spChg>
        <pc:spChg chg="add del">
          <ac:chgData name="Israel Calderón de la Cruz" userId="388333368af3fb9f" providerId="LiveId" clId="{72C35A18-3D40-564F-B843-61F9911B33B0}" dt="2023-10-17T14:40:27.941" v="60" actId="26606"/>
          <ac:spMkLst>
            <pc:docMk/>
            <pc:sldMk cId="1569270132" sldId="257"/>
            <ac:spMk id="1031" creationId="{DB8D5541-7726-BA46-8BFA-BF6AA8D42BD7}"/>
          </ac:spMkLst>
        </pc:spChg>
        <pc:spChg chg="add del">
          <ac:chgData name="Israel Calderón de la Cruz" userId="388333368af3fb9f" providerId="LiveId" clId="{72C35A18-3D40-564F-B843-61F9911B33B0}" dt="2023-10-17T14:40:27.941" v="60" actId="26606"/>
          <ac:spMkLst>
            <pc:docMk/>
            <pc:sldMk cId="1569270132" sldId="257"/>
            <ac:spMk id="1033" creationId="{97F434CF-7503-CE4F-8426-C312C6315AD0}"/>
          </ac:spMkLst>
        </pc:spChg>
        <pc:spChg chg="add del">
          <ac:chgData name="Israel Calderón de la Cruz" userId="388333368af3fb9f" providerId="LiveId" clId="{72C35A18-3D40-564F-B843-61F9911B33B0}" dt="2023-10-17T14:40:27.941" v="60" actId="26606"/>
          <ac:spMkLst>
            <pc:docMk/>
            <pc:sldMk cId="1569270132" sldId="257"/>
            <ac:spMk id="1035" creationId="{FEDBFB2F-FE34-E349-9484-C275FBE31614}"/>
          </ac:spMkLst>
        </pc:spChg>
        <pc:spChg chg="add del">
          <ac:chgData name="Israel Calderón de la Cruz" userId="388333368af3fb9f" providerId="LiveId" clId="{72C35A18-3D40-564F-B843-61F9911B33B0}" dt="2023-10-17T14:40:27.941" v="60" actId="26606"/>
          <ac:spMkLst>
            <pc:docMk/>
            <pc:sldMk cId="1569270132" sldId="257"/>
            <ac:spMk id="1037" creationId="{671C725B-C3AC-DD41-8D28-B407D74071B2}"/>
          </ac:spMkLst>
        </pc:spChg>
        <pc:spChg chg="add del">
          <ac:chgData name="Israel Calderón de la Cruz" userId="388333368af3fb9f" providerId="LiveId" clId="{72C35A18-3D40-564F-B843-61F9911B33B0}" dt="2023-10-17T14:40:27.941" v="60" actId="26606"/>
          <ac:spMkLst>
            <pc:docMk/>
            <pc:sldMk cId="1569270132" sldId="257"/>
            <ac:spMk id="1039" creationId="{5487A8E9-0BBC-B645-838D-23A5B6C42F17}"/>
          </ac:spMkLst>
        </pc:spChg>
        <pc:spChg chg="add del">
          <ac:chgData name="Israel Calderón de la Cruz" userId="388333368af3fb9f" providerId="LiveId" clId="{72C35A18-3D40-564F-B843-61F9911B33B0}" dt="2023-10-17T14:40:27.941" v="60" actId="26606"/>
          <ac:spMkLst>
            <pc:docMk/>
            <pc:sldMk cId="1569270132" sldId="257"/>
            <ac:spMk id="1041" creationId="{58948E94-51E1-DD44-B615-1907C1B4609D}"/>
          </ac:spMkLst>
        </pc:spChg>
        <pc:spChg chg="add del">
          <ac:chgData name="Israel Calderón de la Cruz" userId="388333368af3fb9f" providerId="LiveId" clId="{72C35A18-3D40-564F-B843-61F9911B33B0}" dt="2023-10-17T14:40:27.941" v="60" actId="26606"/>
          <ac:spMkLst>
            <pc:docMk/>
            <pc:sldMk cId="1569270132" sldId="257"/>
            <ac:spMk id="1046" creationId="{DB8D5541-7726-BA46-8BFA-BF6AA8D42BD7}"/>
          </ac:spMkLst>
        </pc:spChg>
        <pc:spChg chg="add del">
          <ac:chgData name="Israel Calderón de la Cruz" userId="388333368af3fb9f" providerId="LiveId" clId="{72C35A18-3D40-564F-B843-61F9911B33B0}" dt="2023-10-17T14:40:27.941" v="60" actId="26606"/>
          <ac:spMkLst>
            <pc:docMk/>
            <pc:sldMk cId="1569270132" sldId="257"/>
            <ac:spMk id="1048" creationId="{97F434CF-7503-CE4F-8426-C312C6315AD0}"/>
          </ac:spMkLst>
        </pc:spChg>
        <pc:spChg chg="add del">
          <ac:chgData name="Israel Calderón de la Cruz" userId="388333368af3fb9f" providerId="LiveId" clId="{72C35A18-3D40-564F-B843-61F9911B33B0}" dt="2023-10-17T14:40:27.941" v="60" actId="26606"/>
          <ac:spMkLst>
            <pc:docMk/>
            <pc:sldMk cId="1569270132" sldId="257"/>
            <ac:spMk id="1050" creationId="{FEDBFB2F-FE34-E349-9484-C275FBE31614}"/>
          </ac:spMkLst>
        </pc:spChg>
        <pc:spChg chg="add del">
          <ac:chgData name="Israel Calderón de la Cruz" userId="388333368af3fb9f" providerId="LiveId" clId="{72C35A18-3D40-564F-B843-61F9911B33B0}" dt="2023-10-17T14:40:27.941" v="60" actId="26606"/>
          <ac:spMkLst>
            <pc:docMk/>
            <pc:sldMk cId="1569270132" sldId="257"/>
            <ac:spMk id="1052" creationId="{671C725B-C3AC-DD41-8D28-B407D74071B2}"/>
          </ac:spMkLst>
        </pc:spChg>
        <pc:spChg chg="add del">
          <ac:chgData name="Israel Calderón de la Cruz" userId="388333368af3fb9f" providerId="LiveId" clId="{72C35A18-3D40-564F-B843-61F9911B33B0}" dt="2023-10-17T14:40:27.941" v="60" actId="26606"/>
          <ac:spMkLst>
            <pc:docMk/>
            <pc:sldMk cId="1569270132" sldId="257"/>
            <ac:spMk id="1054" creationId="{58948E94-51E1-DD44-B615-1907C1B4609D}"/>
          </ac:spMkLst>
        </pc:spChg>
        <pc:spChg chg="add del">
          <ac:chgData name="Israel Calderón de la Cruz" userId="388333368af3fb9f" providerId="LiveId" clId="{72C35A18-3D40-564F-B843-61F9911B33B0}" dt="2023-10-17T14:40:27.941" v="60" actId="26606"/>
          <ac:spMkLst>
            <pc:docMk/>
            <pc:sldMk cId="1569270132" sldId="257"/>
            <ac:spMk id="1056" creationId="{25B49790-70A6-6743-9CE9-7A782711BA25}"/>
          </ac:spMkLst>
        </pc:spChg>
        <pc:picChg chg="add del mod">
          <ac:chgData name="Israel Calderón de la Cruz" userId="388333368af3fb9f" providerId="LiveId" clId="{72C35A18-3D40-564F-B843-61F9911B33B0}" dt="2023-10-17T14:40:03.320" v="55" actId="478"/>
          <ac:picMkLst>
            <pc:docMk/>
            <pc:sldMk cId="1569270132" sldId="257"/>
            <ac:picMk id="1026" creationId="{798B50BC-07CB-2AC4-4E91-057B4993537A}"/>
          </ac:picMkLst>
        </pc:picChg>
        <pc:picChg chg="add del mod">
          <ac:chgData name="Israel Calderón de la Cruz" userId="388333368af3fb9f" providerId="LiveId" clId="{72C35A18-3D40-564F-B843-61F9911B33B0}" dt="2023-10-17T14:41:22.752" v="70" actId="478"/>
          <ac:picMkLst>
            <pc:docMk/>
            <pc:sldMk cId="1569270132" sldId="257"/>
            <ac:picMk id="1028" creationId="{A0278784-4027-F758-022B-4CE3334C1D0D}"/>
          </ac:picMkLst>
        </pc:picChg>
        <pc:picChg chg="add mod">
          <ac:chgData name="Israel Calderón de la Cruz" userId="388333368af3fb9f" providerId="LiveId" clId="{72C35A18-3D40-564F-B843-61F9911B33B0}" dt="2023-10-17T14:43:48.098" v="72" actId="1076"/>
          <ac:picMkLst>
            <pc:docMk/>
            <pc:sldMk cId="1569270132" sldId="257"/>
            <ac:picMk id="1030" creationId="{D02B6AB8-BEDE-F238-4E39-3216E819A84C}"/>
          </ac:picMkLst>
        </pc:picChg>
      </pc:sldChg>
      <pc:sldChg chg="addSp delSp modSp new mod setBg setClrOvrMap">
        <pc:chgData name="Israel Calderón de la Cruz" userId="388333368af3fb9f" providerId="LiveId" clId="{72C35A18-3D40-564F-B843-61F9911B33B0}" dt="2023-10-18T01:46:48.016" v="109" actId="14100"/>
        <pc:sldMkLst>
          <pc:docMk/>
          <pc:sldMk cId="1690673762" sldId="258"/>
        </pc:sldMkLst>
        <pc:spChg chg="mod">
          <ac:chgData name="Israel Calderón de la Cruz" userId="388333368af3fb9f" providerId="LiveId" clId="{72C35A18-3D40-564F-B843-61F9911B33B0}" dt="2023-10-18T01:32:27.257" v="101" actId="26606"/>
          <ac:spMkLst>
            <pc:docMk/>
            <pc:sldMk cId="1690673762" sldId="258"/>
            <ac:spMk id="2" creationId="{E84356FC-F067-90FA-DE17-48E1161E1CBC}"/>
          </ac:spMkLst>
        </pc:spChg>
        <pc:spChg chg="mod">
          <ac:chgData name="Israel Calderón de la Cruz" userId="388333368af3fb9f" providerId="LiveId" clId="{72C35A18-3D40-564F-B843-61F9911B33B0}" dt="2023-10-18T01:32:27.257" v="101" actId="26606"/>
          <ac:spMkLst>
            <pc:docMk/>
            <pc:sldMk cId="1690673762" sldId="258"/>
            <ac:spMk id="3" creationId="{1978D5CD-70B1-0170-87EF-7A780DFE8C72}"/>
          </ac:spMkLst>
        </pc:spChg>
        <pc:spChg chg="add mod">
          <ac:chgData name="Israel Calderón de la Cruz" userId="388333368af3fb9f" providerId="LiveId" clId="{72C35A18-3D40-564F-B843-61F9911B33B0}" dt="2023-10-18T01:46:48.016" v="109" actId="14100"/>
          <ac:spMkLst>
            <pc:docMk/>
            <pc:sldMk cId="1690673762" sldId="258"/>
            <ac:spMk id="4" creationId="{32C7F2F8-AB9E-D359-F396-4A72083C5F5B}"/>
          </ac:spMkLst>
        </pc:spChg>
        <pc:spChg chg="add del">
          <ac:chgData name="Israel Calderón de la Cruz" userId="388333368af3fb9f" providerId="LiveId" clId="{72C35A18-3D40-564F-B843-61F9911B33B0}" dt="2023-10-18T01:32:27.248" v="100" actId="26606"/>
          <ac:spMkLst>
            <pc:docMk/>
            <pc:sldMk cId="1690673762" sldId="258"/>
            <ac:spMk id="9" creationId="{F367E596-6364-884D-8ECA-DABD757BD267}"/>
          </ac:spMkLst>
        </pc:spChg>
        <pc:spChg chg="add">
          <ac:chgData name="Israel Calderón de la Cruz" userId="388333368af3fb9f" providerId="LiveId" clId="{72C35A18-3D40-564F-B843-61F9911B33B0}" dt="2023-10-18T01:32:27.257" v="101" actId="26606"/>
          <ac:spMkLst>
            <pc:docMk/>
            <pc:sldMk cId="1690673762" sldId="258"/>
            <ac:spMk id="10" creationId="{579E3846-8D0B-B14A-817A-7FAC9DDAB4D8}"/>
          </ac:spMkLst>
        </pc:spChg>
        <pc:spChg chg="add del">
          <ac:chgData name="Israel Calderón de la Cruz" userId="388333368af3fb9f" providerId="LiveId" clId="{72C35A18-3D40-564F-B843-61F9911B33B0}" dt="2023-10-18T01:32:27.248" v="100" actId="26606"/>
          <ac:spMkLst>
            <pc:docMk/>
            <pc:sldMk cId="1690673762" sldId="258"/>
            <ac:spMk id="11" creationId="{6C7511A4-6FBF-0246-AB44-3B819A707DED}"/>
          </ac:spMkLst>
        </pc:spChg>
        <pc:spChg chg="add">
          <ac:chgData name="Israel Calderón de la Cruz" userId="388333368af3fb9f" providerId="LiveId" clId="{72C35A18-3D40-564F-B843-61F9911B33B0}" dt="2023-10-18T01:32:27.257" v="101" actId="26606"/>
          <ac:spMkLst>
            <pc:docMk/>
            <pc:sldMk cId="1690673762" sldId="258"/>
            <ac:spMk id="12" creationId="{BE50E7BE-734F-224D-B03E-074DE1D12480}"/>
          </ac:spMkLst>
        </pc:spChg>
        <pc:spChg chg="add del">
          <ac:chgData name="Israel Calderón de la Cruz" userId="388333368af3fb9f" providerId="LiveId" clId="{72C35A18-3D40-564F-B843-61F9911B33B0}" dt="2023-10-18T01:32:27.248" v="100" actId="26606"/>
          <ac:spMkLst>
            <pc:docMk/>
            <pc:sldMk cId="1690673762" sldId="258"/>
            <ac:spMk id="13" creationId="{17857F1F-17F7-9144-8BBA-AD63FC0AA6A3}"/>
          </ac:spMkLst>
        </pc:spChg>
        <pc:spChg chg="add">
          <ac:chgData name="Israel Calderón de la Cruz" userId="388333368af3fb9f" providerId="LiveId" clId="{72C35A18-3D40-564F-B843-61F9911B33B0}" dt="2023-10-18T01:32:27.257" v="101" actId="26606"/>
          <ac:spMkLst>
            <pc:docMk/>
            <pc:sldMk cId="1690673762" sldId="258"/>
            <ac:spMk id="14" creationId="{DCA5172B-100A-154D-8648-280629D67DD0}"/>
          </ac:spMkLst>
        </pc:spChg>
        <pc:spChg chg="add del">
          <ac:chgData name="Israel Calderón de la Cruz" userId="388333368af3fb9f" providerId="LiveId" clId="{72C35A18-3D40-564F-B843-61F9911B33B0}" dt="2023-10-18T01:32:27.248" v="100" actId="26606"/>
          <ac:spMkLst>
            <pc:docMk/>
            <pc:sldMk cId="1690673762" sldId="258"/>
            <ac:spMk id="15" creationId="{8D56D3E8-B102-DF4E-8F6F-48B290222219}"/>
          </ac:spMkLst>
        </pc:spChg>
        <pc:picChg chg="add del">
          <ac:chgData name="Israel Calderón de la Cruz" userId="388333368af3fb9f" providerId="LiveId" clId="{72C35A18-3D40-564F-B843-61F9911B33B0}" dt="2023-10-18T01:32:27.248" v="100" actId="26606"/>
          <ac:picMkLst>
            <pc:docMk/>
            <pc:sldMk cId="1690673762" sldId="258"/>
            <ac:picMk id="5" creationId="{F87C6D78-B473-27AA-4D76-61DBDACF1889}"/>
          </ac:picMkLst>
        </pc:picChg>
        <pc:picChg chg="add">
          <ac:chgData name="Israel Calderón de la Cruz" userId="388333368af3fb9f" providerId="LiveId" clId="{72C35A18-3D40-564F-B843-61F9911B33B0}" dt="2023-10-18T01:32:27.257" v="101" actId="26606"/>
          <ac:picMkLst>
            <pc:docMk/>
            <pc:sldMk cId="1690673762" sldId="258"/>
            <ac:picMk id="7" creationId="{FC0F6C8F-6EA2-2FFF-875C-A67CA3CE0049}"/>
          </ac:picMkLst>
        </pc:picChg>
      </pc:sldChg>
      <pc:sldChg chg="addSp delSp modSp new del mod setBg delDesignElem chgLayout">
        <pc:chgData name="Israel Calderón de la Cruz" userId="388333368af3fb9f" providerId="LiveId" clId="{72C35A18-3D40-564F-B843-61F9911B33B0}" dt="2023-10-17T14:41:09.708" v="67" actId="2696"/>
        <pc:sldMkLst>
          <pc:docMk/>
          <pc:sldMk cId="2516737189" sldId="258"/>
        </pc:sldMkLst>
        <pc:spChg chg="del mod">
          <ac:chgData name="Israel Calderón de la Cruz" userId="388333368af3fb9f" providerId="LiveId" clId="{72C35A18-3D40-564F-B843-61F9911B33B0}" dt="2023-10-17T14:40:59.498" v="64" actId="6264"/>
          <ac:spMkLst>
            <pc:docMk/>
            <pc:sldMk cId="2516737189" sldId="258"/>
            <ac:spMk id="2" creationId="{3E8B5891-8F7B-82D0-1B7B-123F14A150DE}"/>
          </ac:spMkLst>
        </pc:spChg>
        <pc:spChg chg="del">
          <ac:chgData name="Israel Calderón de la Cruz" userId="388333368af3fb9f" providerId="LiveId" clId="{72C35A18-3D40-564F-B843-61F9911B33B0}" dt="2023-10-17T14:40:44.135" v="63" actId="26606"/>
          <ac:spMkLst>
            <pc:docMk/>
            <pc:sldMk cId="2516737189" sldId="258"/>
            <ac:spMk id="3" creationId="{610D857D-C33A-90F7-03E4-57316D3FC0EC}"/>
          </ac:spMkLst>
        </pc:spChg>
        <pc:spChg chg="add del mod ord">
          <ac:chgData name="Israel Calderón de la Cruz" userId="388333368af3fb9f" providerId="LiveId" clId="{72C35A18-3D40-564F-B843-61F9911B33B0}" dt="2023-10-17T14:41:01.226" v="65" actId="6264"/>
          <ac:spMkLst>
            <pc:docMk/>
            <pc:sldMk cId="2516737189" sldId="258"/>
            <ac:spMk id="4" creationId="{2CE38E03-590B-D9D2-4283-63090C6BE04F}"/>
          </ac:spMkLst>
        </pc:spChg>
        <pc:spChg chg="add del mod ord">
          <ac:chgData name="Israel Calderón de la Cruz" userId="388333368af3fb9f" providerId="LiveId" clId="{72C35A18-3D40-564F-B843-61F9911B33B0}" dt="2023-10-17T14:41:01.226" v="65" actId="6264"/>
          <ac:spMkLst>
            <pc:docMk/>
            <pc:sldMk cId="2516737189" sldId="258"/>
            <ac:spMk id="5" creationId="{35D7A057-7E1B-48D5-7A23-82BBED794B09}"/>
          </ac:spMkLst>
        </pc:spChg>
        <pc:spChg chg="add del mod ord">
          <ac:chgData name="Israel Calderón de la Cruz" userId="388333368af3fb9f" providerId="LiveId" clId="{72C35A18-3D40-564F-B843-61F9911B33B0}" dt="2023-10-17T14:41:02.540" v="66" actId="6264"/>
          <ac:spMkLst>
            <pc:docMk/>
            <pc:sldMk cId="2516737189" sldId="258"/>
            <ac:spMk id="6" creationId="{32777FC4-5798-2904-C9F1-6976567D1741}"/>
          </ac:spMkLst>
        </pc:spChg>
        <pc:spChg chg="add del mod ord">
          <ac:chgData name="Israel Calderón de la Cruz" userId="388333368af3fb9f" providerId="LiveId" clId="{72C35A18-3D40-564F-B843-61F9911B33B0}" dt="2023-10-17T14:41:02.540" v="66" actId="6264"/>
          <ac:spMkLst>
            <pc:docMk/>
            <pc:sldMk cId="2516737189" sldId="258"/>
            <ac:spMk id="7" creationId="{A9CFA5AD-EBE0-C296-30E8-A3B75041811A}"/>
          </ac:spMkLst>
        </pc:spChg>
        <pc:spChg chg="add del">
          <ac:chgData name="Israel Calderón de la Cruz" userId="388333368af3fb9f" providerId="LiveId" clId="{72C35A18-3D40-564F-B843-61F9911B33B0}" dt="2023-10-17T14:40:59.498" v="64" actId="6264"/>
          <ac:spMkLst>
            <pc:docMk/>
            <pc:sldMk cId="2516737189" sldId="258"/>
            <ac:spMk id="8" creationId="{1D227D51-204B-ED48-AF9A-0BE9633FE04A}"/>
          </ac:spMkLst>
        </pc:spChg>
        <pc:spChg chg="add mod ord">
          <ac:chgData name="Israel Calderón de la Cruz" userId="388333368af3fb9f" providerId="LiveId" clId="{72C35A18-3D40-564F-B843-61F9911B33B0}" dt="2023-10-17T14:41:02.540" v="66" actId="6264"/>
          <ac:spMkLst>
            <pc:docMk/>
            <pc:sldMk cId="2516737189" sldId="258"/>
            <ac:spMk id="9" creationId="{AFC9B996-98EF-B4BE-57B8-86FAB3D60826}"/>
          </ac:spMkLst>
        </pc:spChg>
        <pc:spChg chg="add del">
          <ac:chgData name="Israel Calderón de la Cruz" userId="388333368af3fb9f" providerId="LiveId" clId="{72C35A18-3D40-564F-B843-61F9911B33B0}" dt="2023-10-17T14:40:59.498" v="64" actId="6264"/>
          <ac:spMkLst>
            <pc:docMk/>
            <pc:sldMk cId="2516737189" sldId="258"/>
            <ac:spMk id="10" creationId="{57A23F45-CDAE-8A40-8DE7-92A0BBC119B7}"/>
          </ac:spMkLst>
        </pc:spChg>
        <pc:spChg chg="add mod ord">
          <ac:chgData name="Israel Calderón de la Cruz" userId="388333368af3fb9f" providerId="LiveId" clId="{72C35A18-3D40-564F-B843-61F9911B33B0}" dt="2023-10-17T14:41:02.540" v="66" actId="6264"/>
          <ac:spMkLst>
            <pc:docMk/>
            <pc:sldMk cId="2516737189" sldId="258"/>
            <ac:spMk id="11" creationId="{426B32B5-4EE9-47A2-1B2E-7ED696BDE61B}"/>
          </ac:spMkLst>
        </pc:spChg>
        <pc:spChg chg="add del">
          <ac:chgData name="Israel Calderón de la Cruz" userId="388333368af3fb9f" providerId="LiveId" clId="{72C35A18-3D40-564F-B843-61F9911B33B0}" dt="2023-10-17T14:40:59.498" v="64" actId="6264"/>
          <ac:spMkLst>
            <pc:docMk/>
            <pc:sldMk cId="2516737189" sldId="258"/>
            <ac:spMk id="12" creationId="{68546383-CCC4-544B-B0D8-DE78DE39BB78}"/>
          </ac:spMkLst>
        </pc:spChg>
        <pc:spChg chg="add del">
          <ac:chgData name="Israel Calderón de la Cruz" userId="388333368af3fb9f" providerId="LiveId" clId="{72C35A18-3D40-564F-B843-61F9911B33B0}" dt="2023-10-17T14:40:59.498" v="64" actId="6264"/>
          <ac:spMkLst>
            <pc:docMk/>
            <pc:sldMk cId="2516737189" sldId="258"/>
            <ac:spMk id="14" creationId="{6CA2C65D-0168-1245-86C8-62A8A6F7B813}"/>
          </ac:spMkLst>
        </pc:spChg>
        <pc:spChg chg="add del">
          <ac:chgData name="Israel Calderón de la Cruz" userId="388333368af3fb9f" providerId="LiveId" clId="{72C35A18-3D40-564F-B843-61F9911B33B0}" dt="2023-10-17T14:40:59.498" v="64" actId="6264"/>
          <ac:spMkLst>
            <pc:docMk/>
            <pc:sldMk cId="2516737189" sldId="258"/>
            <ac:spMk id="16" creationId="{755E9273-3717-C94C-9BFF-75E87E47C46A}"/>
          </ac:spMkLst>
        </pc:spChg>
        <pc:spChg chg="add del">
          <ac:chgData name="Israel Calderón de la Cruz" userId="388333368af3fb9f" providerId="LiveId" clId="{72C35A18-3D40-564F-B843-61F9911B33B0}" dt="2023-10-17T14:40:59.498" v="64" actId="6264"/>
          <ac:spMkLst>
            <pc:docMk/>
            <pc:sldMk cId="2516737189" sldId="258"/>
            <ac:spMk id="18" creationId="{2D5E326D-D15A-0D40-BABF-2A29ADCB11AA}"/>
          </ac:spMkLst>
        </pc:spChg>
        <pc:spChg chg="add del">
          <ac:chgData name="Israel Calderón de la Cruz" userId="388333368af3fb9f" providerId="LiveId" clId="{72C35A18-3D40-564F-B843-61F9911B33B0}" dt="2023-10-17T14:40:59.498" v="64" actId="6264"/>
          <ac:spMkLst>
            <pc:docMk/>
            <pc:sldMk cId="2516737189" sldId="258"/>
            <ac:spMk id="20" creationId="{808C1E48-F1CD-1641-A6AA-F05D6E4CB466}"/>
          </ac:spMkLst>
        </pc:spChg>
      </pc:sldChg>
      <pc:sldChg chg="addSp delSp modSp new mod ord setBg">
        <pc:chgData name="Israel Calderón de la Cruz" userId="388333368af3fb9f" providerId="LiveId" clId="{72C35A18-3D40-564F-B843-61F9911B33B0}" dt="2023-10-18T03:17:51.533" v="182" actId="20578"/>
        <pc:sldMkLst>
          <pc:docMk/>
          <pc:sldMk cId="2574248444" sldId="259"/>
        </pc:sldMkLst>
        <pc:spChg chg="mod">
          <ac:chgData name="Israel Calderón de la Cruz" userId="388333368af3fb9f" providerId="LiveId" clId="{72C35A18-3D40-564F-B843-61F9911B33B0}" dt="2023-10-18T03:15:48.968" v="181" actId="26606"/>
          <ac:spMkLst>
            <pc:docMk/>
            <pc:sldMk cId="2574248444" sldId="259"/>
            <ac:spMk id="2" creationId="{2746BE16-E09A-E84F-B416-FE51410F75C8}"/>
          </ac:spMkLst>
        </pc:spChg>
        <pc:spChg chg="del">
          <ac:chgData name="Israel Calderón de la Cruz" userId="388333368af3fb9f" providerId="LiveId" clId="{72C35A18-3D40-564F-B843-61F9911B33B0}" dt="2023-10-18T03:15:18.991" v="160"/>
          <ac:spMkLst>
            <pc:docMk/>
            <pc:sldMk cId="2574248444" sldId="259"/>
            <ac:spMk id="3" creationId="{E9BC4710-F982-3A8A-3403-4F4CE2E5B1E1}"/>
          </ac:spMkLst>
        </pc:spChg>
        <pc:spChg chg="add">
          <ac:chgData name="Israel Calderón de la Cruz" userId="388333368af3fb9f" providerId="LiveId" clId="{72C35A18-3D40-564F-B843-61F9911B33B0}" dt="2023-10-18T03:15:48.968" v="181" actId="26606"/>
          <ac:spMkLst>
            <pc:docMk/>
            <pc:sldMk cId="2574248444" sldId="259"/>
            <ac:spMk id="9" creationId="{1D227D51-204B-ED48-AF9A-0BE9633FE04A}"/>
          </ac:spMkLst>
        </pc:spChg>
        <pc:spChg chg="add">
          <ac:chgData name="Israel Calderón de la Cruz" userId="388333368af3fb9f" providerId="LiveId" clId="{72C35A18-3D40-564F-B843-61F9911B33B0}" dt="2023-10-18T03:15:48.968" v="181" actId="26606"/>
          <ac:spMkLst>
            <pc:docMk/>
            <pc:sldMk cId="2574248444" sldId="259"/>
            <ac:spMk id="11" creationId="{57A23F45-CDAE-8A40-8DE7-92A0BBC119B7}"/>
          </ac:spMkLst>
        </pc:spChg>
        <pc:spChg chg="add">
          <ac:chgData name="Israel Calderón de la Cruz" userId="388333368af3fb9f" providerId="LiveId" clId="{72C35A18-3D40-564F-B843-61F9911B33B0}" dt="2023-10-18T03:15:48.968" v="181" actId="26606"/>
          <ac:spMkLst>
            <pc:docMk/>
            <pc:sldMk cId="2574248444" sldId="259"/>
            <ac:spMk id="13" creationId="{68546383-CCC4-544B-B0D8-DE78DE39BB78}"/>
          </ac:spMkLst>
        </pc:spChg>
        <pc:spChg chg="add">
          <ac:chgData name="Israel Calderón de la Cruz" userId="388333368af3fb9f" providerId="LiveId" clId="{72C35A18-3D40-564F-B843-61F9911B33B0}" dt="2023-10-18T03:15:48.968" v="181" actId="26606"/>
          <ac:spMkLst>
            <pc:docMk/>
            <pc:sldMk cId="2574248444" sldId="259"/>
            <ac:spMk id="15" creationId="{6CA2C65D-0168-1245-86C8-62A8A6F7B813}"/>
          </ac:spMkLst>
        </pc:spChg>
        <pc:spChg chg="add">
          <ac:chgData name="Israel Calderón de la Cruz" userId="388333368af3fb9f" providerId="LiveId" clId="{72C35A18-3D40-564F-B843-61F9911B33B0}" dt="2023-10-18T03:15:48.968" v="181" actId="26606"/>
          <ac:spMkLst>
            <pc:docMk/>
            <pc:sldMk cId="2574248444" sldId="259"/>
            <ac:spMk id="17" creationId="{755E9273-3717-C94C-9BFF-75E87E47C46A}"/>
          </ac:spMkLst>
        </pc:spChg>
        <pc:spChg chg="add">
          <ac:chgData name="Israel Calderón de la Cruz" userId="388333368af3fb9f" providerId="LiveId" clId="{72C35A18-3D40-564F-B843-61F9911B33B0}" dt="2023-10-18T03:15:48.968" v="181" actId="26606"/>
          <ac:spMkLst>
            <pc:docMk/>
            <pc:sldMk cId="2574248444" sldId="259"/>
            <ac:spMk id="19" creationId="{9BA6F386-E5BF-4C49-AC0B-6772CD313553}"/>
          </ac:spMkLst>
        </pc:spChg>
        <pc:picChg chg="add mod">
          <ac:chgData name="Israel Calderón de la Cruz" userId="388333368af3fb9f" providerId="LiveId" clId="{72C35A18-3D40-564F-B843-61F9911B33B0}" dt="2023-10-18T03:15:48.968" v="181" actId="26606"/>
          <ac:picMkLst>
            <pc:docMk/>
            <pc:sldMk cId="2574248444" sldId="259"/>
            <ac:picMk id="4" creationId="{99B665F6-2AD6-3AD2-BE9D-263E11C47562}"/>
          </ac:picMkLst>
        </pc:picChg>
      </pc:sldChg>
      <pc:sldChg chg="addSp delSp modSp new mod ord setBg">
        <pc:chgData name="Israel Calderón de la Cruz" userId="388333368af3fb9f" providerId="LiveId" clId="{72C35A18-3D40-564F-B843-61F9911B33B0}" dt="2023-10-18T01:51:09.419" v="159" actId="26606"/>
        <pc:sldMkLst>
          <pc:docMk/>
          <pc:sldMk cId="3227679610" sldId="260"/>
        </pc:sldMkLst>
        <pc:spChg chg="mod">
          <ac:chgData name="Israel Calderón de la Cruz" userId="388333368af3fb9f" providerId="LiveId" clId="{72C35A18-3D40-564F-B843-61F9911B33B0}" dt="2023-10-18T01:51:09.419" v="159" actId="26606"/>
          <ac:spMkLst>
            <pc:docMk/>
            <pc:sldMk cId="3227679610" sldId="260"/>
            <ac:spMk id="2" creationId="{640129CE-F290-6B5E-753E-EC954DC4CB8B}"/>
          </ac:spMkLst>
        </pc:spChg>
        <pc:spChg chg="mod">
          <ac:chgData name="Israel Calderón de la Cruz" userId="388333368af3fb9f" providerId="LiveId" clId="{72C35A18-3D40-564F-B843-61F9911B33B0}" dt="2023-10-18T01:51:09.419" v="159" actId="26606"/>
          <ac:spMkLst>
            <pc:docMk/>
            <pc:sldMk cId="3227679610" sldId="260"/>
            <ac:spMk id="3" creationId="{0999EAEF-74E7-F15F-E1F3-FA1E4325594F}"/>
          </ac:spMkLst>
        </pc:spChg>
        <pc:spChg chg="add del">
          <ac:chgData name="Israel Calderón de la Cruz" userId="388333368af3fb9f" providerId="LiveId" clId="{72C35A18-3D40-564F-B843-61F9911B33B0}" dt="2023-10-18T01:51:09.419" v="159" actId="26606"/>
          <ac:spMkLst>
            <pc:docMk/>
            <pc:sldMk cId="3227679610" sldId="260"/>
            <ac:spMk id="10" creationId="{579E3846-8D0B-B14A-817A-7FAC9DDAB4D8}"/>
          </ac:spMkLst>
        </pc:spChg>
        <pc:spChg chg="add del">
          <ac:chgData name="Israel Calderón de la Cruz" userId="388333368af3fb9f" providerId="LiveId" clId="{72C35A18-3D40-564F-B843-61F9911B33B0}" dt="2023-10-18T01:51:09.419" v="159" actId="26606"/>
          <ac:spMkLst>
            <pc:docMk/>
            <pc:sldMk cId="3227679610" sldId="260"/>
            <ac:spMk id="12" creationId="{BE50E7BE-734F-224D-B03E-074DE1D12480}"/>
          </ac:spMkLst>
        </pc:spChg>
        <pc:spChg chg="add del">
          <ac:chgData name="Israel Calderón de la Cruz" userId="388333368af3fb9f" providerId="LiveId" clId="{72C35A18-3D40-564F-B843-61F9911B33B0}" dt="2023-10-18T01:51:09.419" v="159" actId="26606"/>
          <ac:spMkLst>
            <pc:docMk/>
            <pc:sldMk cId="3227679610" sldId="260"/>
            <ac:spMk id="14" creationId="{DCA5172B-100A-154D-8648-280629D67DD0}"/>
          </ac:spMkLst>
        </pc:spChg>
        <pc:spChg chg="add">
          <ac:chgData name="Israel Calderón de la Cruz" userId="388333368af3fb9f" providerId="LiveId" clId="{72C35A18-3D40-564F-B843-61F9911B33B0}" dt="2023-10-18T01:51:09.419" v="159" actId="26606"/>
          <ac:spMkLst>
            <pc:docMk/>
            <pc:sldMk cId="3227679610" sldId="260"/>
            <ac:spMk id="19" creationId="{579E3846-8D0B-B14A-817A-7FAC9DDAB4D8}"/>
          </ac:spMkLst>
        </pc:spChg>
        <pc:spChg chg="add">
          <ac:chgData name="Israel Calderón de la Cruz" userId="388333368af3fb9f" providerId="LiveId" clId="{72C35A18-3D40-564F-B843-61F9911B33B0}" dt="2023-10-18T01:51:09.419" v="159" actId="26606"/>
          <ac:spMkLst>
            <pc:docMk/>
            <pc:sldMk cId="3227679610" sldId="260"/>
            <ac:spMk id="21" creationId="{BE50E7BE-734F-224D-B03E-074DE1D12480}"/>
          </ac:spMkLst>
        </pc:spChg>
        <pc:spChg chg="add">
          <ac:chgData name="Israel Calderón de la Cruz" userId="388333368af3fb9f" providerId="LiveId" clId="{72C35A18-3D40-564F-B843-61F9911B33B0}" dt="2023-10-18T01:51:09.419" v="159" actId="26606"/>
          <ac:spMkLst>
            <pc:docMk/>
            <pc:sldMk cId="3227679610" sldId="260"/>
            <ac:spMk id="23" creationId="{DCA5172B-100A-154D-8648-280629D67DD0}"/>
          </ac:spMkLst>
        </pc:spChg>
        <pc:picChg chg="add mod">
          <ac:chgData name="Israel Calderón de la Cruz" userId="388333368af3fb9f" providerId="LiveId" clId="{72C35A18-3D40-564F-B843-61F9911B33B0}" dt="2023-10-18T01:51:09.419" v="159" actId="26606"/>
          <ac:picMkLst>
            <pc:docMk/>
            <pc:sldMk cId="3227679610" sldId="260"/>
            <ac:picMk id="7" creationId="{9F9D2F54-99AA-BCD3-F348-10CD916CE97D}"/>
          </ac:picMkLst>
        </pc:picChg>
      </pc:sldChg>
      <pc:sldMasterChg chg="del delSldLayout">
        <pc:chgData name="Israel Calderón de la Cruz" userId="388333368af3fb9f" providerId="LiveId" clId="{72C35A18-3D40-564F-B843-61F9911B33B0}" dt="2023-10-17T14:34:44.371" v="17" actId="26606"/>
        <pc:sldMasterMkLst>
          <pc:docMk/>
          <pc:sldMasterMk cId="2591324958" sldId="2147483648"/>
        </pc:sldMasterMkLst>
        <pc:sldLayoutChg chg="del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591324958" sldId="2147483648"/>
            <pc:sldLayoutMk cId="1582427880" sldId="2147483649"/>
          </pc:sldLayoutMkLst>
        </pc:sldLayoutChg>
        <pc:sldLayoutChg chg="del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591324958" sldId="2147483648"/>
            <pc:sldLayoutMk cId="596950784" sldId="2147483650"/>
          </pc:sldLayoutMkLst>
        </pc:sldLayoutChg>
        <pc:sldLayoutChg chg="del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591324958" sldId="2147483648"/>
            <pc:sldLayoutMk cId="4234242770" sldId="2147483651"/>
          </pc:sldLayoutMkLst>
        </pc:sldLayoutChg>
        <pc:sldLayoutChg chg="del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591324958" sldId="2147483648"/>
            <pc:sldLayoutMk cId="264842588" sldId="2147483652"/>
          </pc:sldLayoutMkLst>
        </pc:sldLayoutChg>
        <pc:sldLayoutChg chg="del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591324958" sldId="2147483648"/>
            <pc:sldLayoutMk cId="685202709" sldId="2147483653"/>
          </pc:sldLayoutMkLst>
        </pc:sldLayoutChg>
        <pc:sldLayoutChg chg="del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591324958" sldId="2147483648"/>
            <pc:sldLayoutMk cId="1057125718" sldId="2147483654"/>
          </pc:sldLayoutMkLst>
        </pc:sldLayoutChg>
        <pc:sldLayoutChg chg="del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591324958" sldId="2147483648"/>
            <pc:sldLayoutMk cId="484761380" sldId="2147483655"/>
          </pc:sldLayoutMkLst>
        </pc:sldLayoutChg>
        <pc:sldLayoutChg chg="del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591324958" sldId="2147483648"/>
            <pc:sldLayoutMk cId="4291407750" sldId="2147483656"/>
          </pc:sldLayoutMkLst>
        </pc:sldLayoutChg>
        <pc:sldLayoutChg chg="del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591324958" sldId="2147483648"/>
            <pc:sldLayoutMk cId="1706866476" sldId="2147483657"/>
          </pc:sldLayoutMkLst>
        </pc:sldLayoutChg>
        <pc:sldLayoutChg chg="del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591324958" sldId="2147483648"/>
            <pc:sldLayoutMk cId="994480303" sldId="2147483658"/>
          </pc:sldLayoutMkLst>
        </pc:sldLayoutChg>
        <pc:sldLayoutChg chg="del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591324958" sldId="2147483648"/>
            <pc:sldLayoutMk cId="139672093" sldId="2147483659"/>
          </pc:sldLayoutMkLst>
        </pc:sldLayoutChg>
      </pc:sldMasterChg>
      <pc:sldMasterChg chg="add addSldLayout">
        <pc:chgData name="Israel Calderón de la Cruz" userId="388333368af3fb9f" providerId="LiveId" clId="{72C35A18-3D40-564F-B843-61F9911B33B0}" dt="2023-10-17T14:34:44.371" v="17" actId="26606"/>
        <pc:sldMasterMkLst>
          <pc:docMk/>
          <pc:sldMasterMk cId="230010936" sldId="2147483673"/>
        </pc:sldMasterMkLst>
        <pc:sldLayoutChg chg="add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30010936" sldId="2147483673"/>
            <pc:sldLayoutMk cId="3341426153" sldId="2147483662"/>
          </pc:sldLayoutMkLst>
        </pc:sldLayoutChg>
        <pc:sldLayoutChg chg="add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30010936" sldId="2147483673"/>
            <pc:sldLayoutMk cId="1730472025" sldId="2147483663"/>
          </pc:sldLayoutMkLst>
        </pc:sldLayoutChg>
        <pc:sldLayoutChg chg="add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30010936" sldId="2147483673"/>
            <pc:sldLayoutMk cId="3777590824" sldId="2147483664"/>
          </pc:sldLayoutMkLst>
        </pc:sldLayoutChg>
        <pc:sldLayoutChg chg="add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30010936" sldId="2147483673"/>
            <pc:sldLayoutMk cId="499894928" sldId="2147483665"/>
          </pc:sldLayoutMkLst>
        </pc:sldLayoutChg>
        <pc:sldLayoutChg chg="add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30010936" sldId="2147483673"/>
            <pc:sldLayoutMk cId="3860411119" sldId="2147483666"/>
          </pc:sldLayoutMkLst>
        </pc:sldLayoutChg>
        <pc:sldLayoutChg chg="add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30010936" sldId="2147483673"/>
            <pc:sldLayoutMk cId="917421399" sldId="2147483667"/>
          </pc:sldLayoutMkLst>
        </pc:sldLayoutChg>
        <pc:sldLayoutChg chg="add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30010936" sldId="2147483673"/>
            <pc:sldLayoutMk cId="3014968683" sldId="2147483668"/>
          </pc:sldLayoutMkLst>
        </pc:sldLayoutChg>
        <pc:sldLayoutChg chg="add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30010936" sldId="2147483673"/>
            <pc:sldLayoutMk cId="1390688335" sldId="2147483669"/>
          </pc:sldLayoutMkLst>
        </pc:sldLayoutChg>
        <pc:sldLayoutChg chg="add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30010936" sldId="2147483673"/>
            <pc:sldLayoutMk cId="3367468758" sldId="2147483670"/>
          </pc:sldLayoutMkLst>
        </pc:sldLayoutChg>
        <pc:sldLayoutChg chg="add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30010936" sldId="2147483673"/>
            <pc:sldLayoutMk cId="1738579305" sldId="2147483671"/>
          </pc:sldLayoutMkLst>
        </pc:sldLayoutChg>
        <pc:sldLayoutChg chg="add">
          <pc:chgData name="Israel Calderón de la Cruz" userId="388333368af3fb9f" providerId="LiveId" clId="{72C35A18-3D40-564F-B843-61F9911B33B0}" dt="2023-10-17T14:34:44.371" v="17" actId="26606"/>
          <pc:sldLayoutMkLst>
            <pc:docMk/>
            <pc:sldMasterMk cId="230010936" sldId="2147483673"/>
            <pc:sldLayoutMk cId="2426151649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10/17/23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7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8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6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5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7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9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9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2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6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399E-45FF-770B-7F1E-665880D13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r>
              <a:rPr lang="en-MX" sz="6000"/>
              <a:t>MVVM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5351D-739C-AC78-A9D6-BBD67B57E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/>
          </a:bodyPr>
          <a:lstStyle/>
          <a:p>
            <a:r>
              <a:rPr lang="en-US" sz="2000" dirty="0"/>
              <a:t>B</a:t>
            </a:r>
            <a:r>
              <a:rPr lang="en-MX" sz="2000" dirty="0"/>
              <a:t>y Israel Calderon de la Cruz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03C8E-B17D-409A-87B4-D02D54704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8" r="1017" b="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Cross 1032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671C725B-C3AC-DD41-8D28-B407D7407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Cross 1038">
            <a:extLst>
              <a:ext uri="{FF2B5EF4-FFF2-40B4-BE49-F238E27FC236}">
                <a16:creationId xmlns:a16="http://schemas.microsoft.com/office/drawing/2014/main" id="{5487A8E9-0BBC-B645-838D-23A5B6C4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736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8948E94-51E1-DD44-B615-1907C1B4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F69B9-9D28-53CA-8BB6-CF9702122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1030" name="Picture 6" descr="Xamarin.Forms y Mvvm · Blog Ramon Esteban">
            <a:extLst>
              <a:ext uri="{FF2B5EF4-FFF2-40B4-BE49-F238E27FC236}">
                <a16:creationId xmlns:a16="http://schemas.microsoft.com/office/drawing/2014/main" id="{D02B6AB8-BEDE-F238-4E39-3216E819A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507191"/>
            <a:ext cx="116459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27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129CE-F290-6B5E-753E-EC954DC4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72909" cy="1446550"/>
          </a:xfrm>
        </p:spPr>
        <p:txBody>
          <a:bodyPr>
            <a:normAutofit/>
          </a:bodyPr>
          <a:lstStyle/>
          <a:p>
            <a:r>
              <a:rPr lang="en-MX" dirty="0"/>
              <a:t>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EAEF-74E7-F15F-E1F3-FA1E43255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472909" cy="3188586"/>
          </a:xfrm>
        </p:spPr>
        <p:txBody>
          <a:bodyPr>
            <a:normAutofit/>
          </a:bodyPr>
          <a:lstStyle/>
          <a:p>
            <a:r>
              <a:rPr lang="en-US"/>
              <a:t>Data binding is the technique of linking properties of two objects so that changes in one property are automatically reflected in the other property.</a:t>
            </a:r>
            <a:endParaRPr lang="en-MX"/>
          </a:p>
        </p:txBody>
      </p:sp>
      <p:pic>
        <p:nvPicPr>
          <p:cNvPr id="7" name="Graphic 6" descr="Link">
            <a:extLst>
              <a:ext uri="{FF2B5EF4-FFF2-40B4-BE49-F238E27FC236}">
                <a16:creationId xmlns:a16="http://schemas.microsoft.com/office/drawing/2014/main" id="{9F9D2F54-99AA-BCD3-F348-10CD916CE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090" y="1497220"/>
            <a:ext cx="4127230" cy="41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7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6BE16-E09A-E84F-B416-FE51410F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337764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Binding properties</a:t>
            </a:r>
          </a:p>
        </p:txBody>
      </p:sp>
      <p:pic>
        <p:nvPicPr>
          <p:cNvPr id="4" name="Content Placeholder 3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99B665F6-2AD6-3AD2-BE9D-263E11C47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682" y="2794893"/>
            <a:ext cx="6518652" cy="1531883"/>
          </a:xfrm>
          <a:prstGeom prst="rect">
            <a:avLst/>
          </a:prstGeom>
        </p:spPr>
      </p:pic>
      <p:sp>
        <p:nvSpPr>
          <p:cNvPr id="19" name="Cross 18">
            <a:extLst>
              <a:ext uri="{FF2B5EF4-FFF2-40B4-BE49-F238E27FC236}">
                <a16:creationId xmlns:a16="http://schemas.microsoft.com/office/drawing/2014/main" id="{9BA6F386-E5BF-4C49-AC0B-6772CD313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356FC-F067-90FA-DE17-48E1161E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72909" cy="1446550"/>
          </a:xfrm>
        </p:spPr>
        <p:txBody>
          <a:bodyPr>
            <a:normAutofit/>
          </a:bodyPr>
          <a:lstStyle/>
          <a:p>
            <a:r>
              <a:rPr lang="en-MX" sz="4100"/>
              <a:t>INotifyPropertyChanged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5CD-70B1-0170-87EF-7A780DFE8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472909" cy="3188586"/>
          </a:xfrm>
        </p:spPr>
        <p:txBody>
          <a:bodyPr>
            <a:normAutofit/>
          </a:bodyPr>
          <a:lstStyle/>
          <a:p>
            <a:r>
              <a:rPr lang="en-US" dirty="0"/>
              <a:t>It enables automatic UI updates when properties in the data model change by raising the </a:t>
            </a:r>
            <a:r>
              <a:rPr lang="en-US" dirty="0" err="1"/>
              <a:t>PropertyChanged</a:t>
            </a:r>
            <a:r>
              <a:rPr lang="en-US" dirty="0"/>
              <a:t> event. Implementing this interface in data models increases their reusability across different views.</a:t>
            </a:r>
            <a:endParaRPr lang="en-MX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FC0F6C8F-6EA2-2FFF-875C-A67CA3CE0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090" y="1497220"/>
            <a:ext cx="4127230" cy="4127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C7F2F8-AB9E-D359-F396-4A72083C5F5B}"/>
              </a:ext>
            </a:extLst>
          </p:cNvPr>
          <p:cNvSpPr txBox="1"/>
          <p:nvPr/>
        </p:nvSpPr>
        <p:spPr>
          <a:xfrm>
            <a:off x="779646" y="5746282"/>
            <a:ext cx="991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learn.microsoft.com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-us/dotnet/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system.componentmodel.inotifypropertychanged?view</a:t>
            </a:r>
            <a:r>
              <a:rPr lang="en-US" dirty="0"/>
              <a:t>=net-7.0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69067376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_2SEEDS">
      <a:dk1>
        <a:srgbClr val="000000"/>
      </a:dk1>
      <a:lt1>
        <a:srgbClr val="FFFFFF"/>
      </a:lt1>
      <a:dk2>
        <a:srgbClr val="241D3A"/>
      </a:dk2>
      <a:lt2>
        <a:srgbClr val="E2E4E8"/>
      </a:lt2>
      <a:accent1>
        <a:srgbClr val="D39319"/>
      </a:accent1>
      <a:accent2>
        <a:srgbClr val="E5572B"/>
      </a:accent2>
      <a:accent3>
        <a:srgbClr val="A0AA1F"/>
      </a:accent3>
      <a:accent4>
        <a:srgbClr val="193CD3"/>
      </a:accent4>
      <a:accent5>
        <a:srgbClr val="552BE5"/>
      </a:accent5>
      <a:accent6>
        <a:srgbClr val="9119D3"/>
      </a:accent6>
      <a:hlink>
        <a:srgbClr val="3F6B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93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Seaford Display</vt:lpstr>
      <vt:lpstr>System Font Regular</vt:lpstr>
      <vt:lpstr>Tenorite</vt:lpstr>
      <vt:lpstr>MadridVTI</vt:lpstr>
      <vt:lpstr>MVVM Patterns</vt:lpstr>
      <vt:lpstr>PowerPoint Presentation</vt:lpstr>
      <vt:lpstr>Data Binding</vt:lpstr>
      <vt:lpstr>Binding properties</vt:lpstr>
      <vt:lpstr>INotifyPropertyChanged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Calderón de la Cruz</dc:creator>
  <cp:lastModifiedBy>Israel Calderón de la Cruz</cp:lastModifiedBy>
  <cp:revision>1</cp:revision>
  <dcterms:created xsi:type="dcterms:W3CDTF">2023-10-17T14:33:56Z</dcterms:created>
  <dcterms:modified xsi:type="dcterms:W3CDTF">2023-10-18T03:18:01Z</dcterms:modified>
</cp:coreProperties>
</file>