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4"/>
  </p:sldMasterIdLst>
  <p:notesMasterIdLst>
    <p:notesMasterId r:id="rId25"/>
  </p:notesMasterIdLst>
  <p:handoutMasterIdLst>
    <p:handoutMasterId r:id="rId26"/>
  </p:handoutMasterIdLst>
  <p:sldIdLst>
    <p:sldId id="256" r:id="rId5"/>
    <p:sldId id="262" r:id="rId6"/>
    <p:sldId id="257" r:id="rId7"/>
    <p:sldId id="258" r:id="rId8"/>
    <p:sldId id="261" r:id="rId9"/>
    <p:sldId id="265" r:id="rId10"/>
    <p:sldId id="263" r:id="rId11"/>
    <p:sldId id="264" r:id="rId12"/>
    <p:sldId id="276" r:id="rId13"/>
    <p:sldId id="266" r:id="rId14"/>
    <p:sldId id="268" r:id="rId15"/>
    <p:sldId id="269" r:id="rId16"/>
    <p:sldId id="277" r:id="rId17"/>
    <p:sldId id="278" r:id="rId18"/>
    <p:sldId id="271" r:id="rId19"/>
    <p:sldId id="267" r:id="rId20"/>
    <p:sldId id="272" r:id="rId21"/>
    <p:sldId id="273" r:id="rId22"/>
    <p:sldId id="274" r:id="rId23"/>
    <p:sldId id="260"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9BF381D-B44E-4AC9-B279-C4B722B200DD}" v="29" dt="2025-01-07T23:58:20.10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48" autoAdjust="0"/>
  </p:normalViewPr>
  <p:slideViewPr>
    <p:cSldViewPr snapToGrid="0">
      <p:cViewPr varScale="1">
        <p:scale>
          <a:sx n="67" d="100"/>
          <a:sy n="67" d="100"/>
        </p:scale>
        <p:origin x="572" y="44"/>
      </p:cViewPr>
      <p:guideLst/>
    </p:cSldViewPr>
  </p:slideViewPr>
  <p:notesTextViewPr>
    <p:cViewPr>
      <p:scale>
        <a:sx n="1" d="1"/>
        <a:sy n="1" d="1"/>
      </p:scale>
      <p:origin x="0" y="0"/>
    </p:cViewPr>
  </p:notesTextViewPr>
  <p:sorterViewPr>
    <p:cViewPr>
      <p:scale>
        <a:sx n="100" d="100"/>
        <a:sy n="100" d="100"/>
      </p:scale>
      <p:origin x="0" y="-2444"/>
    </p:cViewPr>
  </p:sorter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ngrid Camacho" userId="a55deff13fc89951" providerId="LiveId" clId="{E9BF381D-B44E-4AC9-B279-C4B722B200DD}"/>
    <pc:docChg chg="undo custSel addSld delSld modSld sldOrd">
      <pc:chgData name="Ingrid Camacho" userId="a55deff13fc89951" providerId="LiveId" clId="{E9BF381D-B44E-4AC9-B279-C4B722B200DD}" dt="2025-01-07T23:58:59.756" v="2886" actId="729"/>
      <pc:docMkLst>
        <pc:docMk/>
      </pc:docMkLst>
      <pc:sldChg chg="modSp mod">
        <pc:chgData name="Ingrid Camacho" userId="a55deff13fc89951" providerId="LiveId" clId="{E9BF381D-B44E-4AC9-B279-C4B722B200DD}" dt="2025-01-07T22:38:31.705" v="751" actId="207"/>
        <pc:sldMkLst>
          <pc:docMk/>
          <pc:sldMk cId="1487700712" sldId="256"/>
        </pc:sldMkLst>
        <pc:spChg chg="mod">
          <ac:chgData name="Ingrid Camacho" userId="a55deff13fc89951" providerId="LiveId" clId="{E9BF381D-B44E-4AC9-B279-C4B722B200DD}" dt="2025-01-07T22:38:31.705" v="751" actId="207"/>
          <ac:spMkLst>
            <pc:docMk/>
            <pc:sldMk cId="1487700712" sldId="256"/>
            <ac:spMk id="3" creationId="{48B6CF59-4E5B-494D-A2F7-97ADD01E6497}"/>
          </ac:spMkLst>
        </pc:spChg>
      </pc:sldChg>
      <pc:sldChg chg="del">
        <pc:chgData name="Ingrid Camacho" userId="a55deff13fc89951" providerId="LiveId" clId="{E9BF381D-B44E-4AC9-B279-C4B722B200DD}" dt="2025-01-07T22:36:55.209" v="745" actId="47"/>
        <pc:sldMkLst>
          <pc:docMk/>
          <pc:sldMk cId="4209322005" sldId="259"/>
        </pc:sldMkLst>
      </pc:sldChg>
      <pc:sldChg chg="modSp mod">
        <pc:chgData name="Ingrid Camacho" userId="a55deff13fc89951" providerId="LiveId" clId="{E9BF381D-B44E-4AC9-B279-C4B722B200DD}" dt="2025-01-07T22:37:00.597" v="746" actId="6549"/>
        <pc:sldMkLst>
          <pc:docMk/>
          <pc:sldMk cId="3501347425" sldId="260"/>
        </pc:sldMkLst>
        <pc:spChg chg="mod">
          <ac:chgData name="Ingrid Camacho" userId="a55deff13fc89951" providerId="LiveId" clId="{E9BF381D-B44E-4AC9-B279-C4B722B200DD}" dt="2025-01-07T22:37:00.597" v="746" actId="6549"/>
          <ac:spMkLst>
            <pc:docMk/>
            <pc:sldMk cId="3501347425" sldId="260"/>
            <ac:spMk id="3" creationId="{A9CB511D-EA45-4336-847C-1252667143B5}"/>
          </ac:spMkLst>
        </pc:spChg>
      </pc:sldChg>
      <pc:sldChg chg="mod ord modShow">
        <pc:chgData name="Ingrid Camacho" userId="a55deff13fc89951" providerId="LiveId" clId="{E9BF381D-B44E-4AC9-B279-C4B722B200DD}" dt="2025-01-07T23:58:59.756" v="2886" actId="729"/>
        <pc:sldMkLst>
          <pc:docMk/>
          <pc:sldMk cId="3785516365" sldId="262"/>
        </pc:sldMkLst>
      </pc:sldChg>
      <pc:sldChg chg="addSp modSp mod">
        <pc:chgData name="Ingrid Camacho" userId="a55deff13fc89951" providerId="LiveId" clId="{E9BF381D-B44E-4AC9-B279-C4B722B200DD}" dt="2025-01-07T21:41:28.183" v="3" actId="732"/>
        <pc:sldMkLst>
          <pc:docMk/>
          <pc:sldMk cId="1210755784" sldId="263"/>
        </pc:sldMkLst>
        <pc:picChg chg="add mod modCrop">
          <ac:chgData name="Ingrid Camacho" userId="a55deff13fc89951" providerId="LiveId" clId="{E9BF381D-B44E-4AC9-B279-C4B722B200DD}" dt="2025-01-07T21:41:28.183" v="3" actId="732"/>
          <ac:picMkLst>
            <pc:docMk/>
            <pc:sldMk cId="1210755784" sldId="263"/>
            <ac:picMk id="4" creationId="{F549FA6F-EE72-A159-298A-0F35312676E6}"/>
          </ac:picMkLst>
        </pc:picChg>
      </pc:sldChg>
      <pc:sldChg chg="addSp delSp modSp mod">
        <pc:chgData name="Ingrid Camacho" userId="a55deff13fc89951" providerId="LiveId" clId="{E9BF381D-B44E-4AC9-B279-C4B722B200DD}" dt="2025-01-07T23:35:05.141" v="1259"/>
        <pc:sldMkLst>
          <pc:docMk/>
          <pc:sldMk cId="2632597770" sldId="264"/>
        </pc:sldMkLst>
        <pc:spChg chg="mod">
          <ac:chgData name="Ingrid Camacho" userId="a55deff13fc89951" providerId="LiveId" clId="{E9BF381D-B44E-4AC9-B279-C4B722B200DD}" dt="2025-01-07T22:28:50.796" v="304" actId="27636"/>
          <ac:spMkLst>
            <pc:docMk/>
            <pc:sldMk cId="2632597770" sldId="264"/>
            <ac:spMk id="2" creationId="{F98BA75A-5A52-77BA-27B1-779C7444FCA7}"/>
          </ac:spMkLst>
        </pc:spChg>
        <pc:spChg chg="add del">
          <ac:chgData name="Ingrid Camacho" userId="a55deff13fc89951" providerId="LiveId" clId="{E9BF381D-B44E-4AC9-B279-C4B722B200DD}" dt="2025-01-07T22:12:35.415" v="71" actId="478"/>
          <ac:spMkLst>
            <pc:docMk/>
            <pc:sldMk cId="2632597770" sldId="264"/>
            <ac:spMk id="6" creationId="{3354D7CA-29F0-FCF0-DA92-903A174613D5}"/>
          </ac:spMkLst>
        </pc:spChg>
        <pc:spChg chg="add del">
          <ac:chgData name="Ingrid Camacho" userId="a55deff13fc89951" providerId="LiveId" clId="{E9BF381D-B44E-4AC9-B279-C4B722B200DD}" dt="2025-01-07T22:14:11.232" v="73" actId="478"/>
          <ac:spMkLst>
            <pc:docMk/>
            <pc:sldMk cId="2632597770" sldId="264"/>
            <ac:spMk id="8" creationId="{92A3F7E7-C92B-9267-0994-300A744F8BF5}"/>
          </ac:spMkLst>
        </pc:spChg>
        <pc:spChg chg="add del mod ord">
          <ac:chgData name="Ingrid Camacho" userId="a55deff13fc89951" providerId="LiveId" clId="{E9BF381D-B44E-4AC9-B279-C4B722B200DD}" dt="2025-01-07T22:27:14.084" v="264" actId="478"/>
          <ac:spMkLst>
            <pc:docMk/>
            <pc:sldMk cId="2632597770" sldId="264"/>
            <ac:spMk id="22" creationId="{84E7F380-5613-6996-88A2-0926BDE69A5E}"/>
          </ac:spMkLst>
        </pc:spChg>
        <pc:spChg chg="add mod">
          <ac:chgData name="Ingrid Camacho" userId="a55deff13fc89951" providerId="LiveId" clId="{E9BF381D-B44E-4AC9-B279-C4B722B200DD}" dt="2025-01-07T22:27:32.412" v="272" actId="693"/>
          <ac:spMkLst>
            <pc:docMk/>
            <pc:sldMk cId="2632597770" sldId="264"/>
            <ac:spMk id="23" creationId="{877CBC4D-572A-D186-B0E0-FDAF2330ADCA}"/>
          </ac:spMkLst>
        </pc:spChg>
        <pc:spChg chg="add mod">
          <ac:chgData name="Ingrid Camacho" userId="a55deff13fc89951" providerId="LiveId" clId="{E9BF381D-B44E-4AC9-B279-C4B722B200DD}" dt="2025-01-07T22:28:37.714" v="284" actId="1038"/>
          <ac:spMkLst>
            <pc:docMk/>
            <pc:sldMk cId="2632597770" sldId="264"/>
            <ac:spMk id="24" creationId="{B3B7E426-2126-C071-13AD-16F19BC9D6EA}"/>
          </ac:spMkLst>
        </pc:spChg>
        <pc:spChg chg="add mod">
          <ac:chgData name="Ingrid Camacho" userId="a55deff13fc89951" providerId="LiveId" clId="{E9BF381D-B44E-4AC9-B279-C4B722B200DD}" dt="2025-01-07T22:29:52.618" v="417" actId="14100"/>
          <ac:spMkLst>
            <pc:docMk/>
            <pc:sldMk cId="2632597770" sldId="264"/>
            <ac:spMk id="25" creationId="{9BA011E4-142F-B93B-C7C7-3D4F41E99321}"/>
          </ac:spMkLst>
        </pc:spChg>
        <pc:spChg chg="add mod">
          <ac:chgData name="Ingrid Camacho" userId="a55deff13fc89951" providerId="LiveId" clId="{E9BF381D-B44E-4AC9-B279-C4B722B200DD}" dt="2025-01-07T23:35:05.141" v="1259"/>
          <ac:spMkLst>
            <pc:docMk/>
            <pc:sldMk cId="2632597770" sldId="264"/>
            <ac:spMk id="26" creationId="{2F7BEDC9-7992-06DF-92CB-1E390AE9657B}"/>
          </ac:spMkLst>
        </pc:spChg>
        <pc:picChg chg="add del mod">
          <ac:chgData name="Ingrid Camacho" userId="a55deff13fc89951" providerId="LiveId" clId="{E9BF381D-B44E-4AC9-B279-C4B722B200DD}" dt="2025-01-07T22:20:18.864" v="95" actId="478"/>
          <ac:picMkLst>
            <pc:docMk/>
            <pc:sldMk cId="2632597770" sldId="264"/>
            <ac:picMk id="10" creationId="{8C97D3A1-AEF8-278C-C8C3-C897EF2708E3}"/>
          </ac:picMkLst>
        </pc:picChg>
        <pc:picChg chg="add mod ord">
          <ac:chgData name="Ingrid Camacho" userId="a55deff13fc89951" providerId="LiveId" clId="{E9BF381D-B44E-4AC9-B279-C4B722B200DD}" dt="2025-01-07T22:26:48.641" v="262" actId="167"/>
          <ac:picMkLst>
            <pc:docMk/>
            <pc:sldMk cId="2632597770" sldId="264"/>
            <ac:picMk id="15" creationId="{706EE2C2-127C-C6DA-10E3-5B9BE6A17094}"/>
          </ac:picMkLst>
        </pc:picChg>
        <pc:picChg chg="add mod">
          <ac:chgData name="Ingrid Camacho" userId="a55deff13fc89951" providerId="LiveId" clId="{E9BF381D-B44E-4AC9-B279-C4B722B200DD}" dt="2025-01-07T22:30:11.707" v="424" actId="1076"/>
          <ac:picMkLst>
            <pc:docMk/>
            <pc:sldMk cId="2632597770" sldId="264"/>
            <ac:picMk id="17" creationId="{E3C8B765-C6BB-CD14-B253-37A28377F986}"/>
          </ac:picMkLst>
        </pc:picChg>
        <pc:picChg chg="add del mod">
          <ac:chgData name="Ingrid Camacho" userId="a55deff13fc89951" providerId="LiveId" clId="{E9BF381D-B44E-4AC9-B279-C4B722B200DD}" dt="2025-01-07T22:24:57.311" v="244" actId="478"/>
          <ac:picMkLst>
            <pc:docMk/>
            <pc:sldMk cId="2632597770" sldId="264"/>
            <ac:picMk id="19" creationId="{0982AEFC-4545-71AC-D373-F7BF62ABEB1C}"/>
          </ac:picMkLst>
        </pc:picChg>
        <pc:picChg chg="add mod">
          <ac:chgData name="Ingrid Camacho" userId="a55deff13fc89951" providerId="LiveId" clId="{E9BF381D-B44E-4AC9-B279-C4B722B200DD}" dt="2025-01-07T22:30:05.866" v="421" actId="14100"/>
          <ac:picMkLst>
            <pc:docMk/>
            <pc:sldMk cId="2632597770" sldId="264"/>
            <ac:picMk id="21" creationId="{3F882F6B-11AA-B0BD-C8A1-5C40EE9860F0}"/>
          </ac:picMkLst>
        </pc:picChg>
        <pc:cxnChg chg="add mod">
          <ac:chgData name="Ingrid Camacho" userId="a55deff13fc89951" providerId="LiveId" clId="{E9BF381D-B44E-4AC9-B279-C4B722B200DD}" dt="2025-01-07T22:22:12.755" v="225" actId="1037"/>
          <ac:cxnSpMkLst>
            <pc:docMk/>
            <pc:sldMk cId="2632597770" sldId="264"/>
            <ac:cxnSpMk id="13" creationId="{D09B0713-A4AF-3ED6-D654-F2113DD2031E}"/>
          </ac:cxnSpMkLst>
        </pc:cxnChg>
      </pc:sldChg>
      <pc:sldChg chg="modSp mod ord">
        <pc:chgData name="Ingrid Camacho" userId="a55deff13fc89951" providerId="LiveId" clId="{E9BF381D-B44E-4AC9-B279-C4B722B200DD}" dt="2025-01-07T22:33:35.558" v="604" actId="1076"/>
        <pc:sldMkLst>
          <pc:docMk/>
          <pc:sldMk cId="884220254" sldId="267"/>
        </pc:sldMkLst>
        <pc:spChg chg="mod">
          <ac:chgData name="Ingrid Camacho" userId="a55deff13fc89951" providerId="LiveId" clId="{E9BF381D-B44E-4AC9-B279-C4B722B200DD}" dt="2025-01-07T22:33:35.558" v="604" actId="1076"/>
          <ac:spMkLst>
            <pc:docMk/>
            <pc:sldMk cId="884220254" sldId="267"/>
            <ac:spMk id="3" creationId="{30749B21-550E-DF2E-9110-B073554D1646}"/>
          </ac:spMkLst>
        </pc:spChg>
      </pc:sldChg>
      <pc:sldChg chg="addSp delSp modSp add mod">
        <pc:chgData name="Ingrid Camacho" userId="a55deff13fc89951" providerId="LiveId" clId="{E9BF381D-B44E-4AC9-B279-C4B722B200DD}" dt="2025-01-07T23:40:37.829" v="1326" actId="20577"/>
        <pc:sldMkLst>
          <pc:docMk/>
          <pc:sldMk cId="3514837229" sldId="268"/>
        </pc:sldMkLst>
        <pc:spChg chg="mod">
          <ac:chgData name="Ingrid Camacho" userId="a55deff13fc89951" providerId="LiveId" clId="{E9BF381D-B44E-4AC9-B279-C4B722B200DD}" dt="2025-01-07T23:13:18.209" v="1069" actId="20577"/>
          <ac:spMkLst>
            <pc:docMk/>
            <pc:sldMk cId="3514837229" sldId="268"/>
            <ac:spMk id="2" creationId="{6B97379B-E39D-538E-A4DD-748AF8AEA180}"/>
          </ac:spMkLst>
        </pc:spChg>
        <pc:spChg chg="add mod">
          <ac:chgData name="Ingrid Camacho" userId="a55deff13fc89951" providerId="LiveId" clId="{E9BF381D-B44E-4AC9-B279-C4B722B200DD}" dt="2025-01-07T22:11:37.238" v="69" actId="20577"/>
          <ac:spMkLst>
            <pc:docMk/>
            <pc:sldMk cId="3514837229" sldId="268"/>
            <ac:spMk id="5" creationId="{13D5CC6A-4F7A-FE3B-1F74-D9CBBD2DAAC0}"/>
          </ac:spMkLst>
        </pc:spChg>
        <pc:spChg chg="del">
          <ac:chgData name="Ingrid Camacho" userId="a55deff13fc89951" providerId="LiveId" clId="{E9BF381D-B44E-4AC9-B279-C4B722B200DD}" dt="2025-01-07T22:34:55.960" v="610" actId="478"/>
          <ac:spMkLst>
            <pc:docMk/>
            <pc:sldMk cId="3514837229" sldId="268"/>
            <ac:spMk id="6" creationId="{6A1AE168-421A-0908-C701-5337A1C05980}"/>
          </ac:spMkLst>
        </pc:spChg>
        <pc:spChg chg="add del mod">
          <ac:chgData name="Ingrid Camacho" userId="a55deff13fc89951" providerId="LiveId" clId="{E9BF381D-B44E-4AC9-B279-C4B722B200DD}" dt="2025-01-07T22:35:11.202" v="614" actId="478"/>
          <ac:spMkLst>
            <pc:docMk/>
            <pc:sldMk cId="3514837229" sldId="268"/>
            <ac:spMk id="9" creationId="{62A10B19-2335-C43C-B5D8-5208F0724E13}"/>
          </ac:spMkLst>
        </pc:spChg>
        <pc:spChg chg="add mod">
          <ac:chgData name="Ingrid Camacho" userId="a55deff13fc89951" providerId="LiveId" clId="{E9BF381D-B44E-4AC9-B279-C4B722B200DD}" dt="2025-01-07T23:34:54.430" v="1258" actId="20577"/>
          <ac:spMkLst>
            <pc:docMk/>
            <pc:sldMk cId="3514837229" sldId="268"/>
            <ac:spMk id="22" creationId="{8086B82E-4E4E-C5FB-8757-14AFDF99B313}"/>
          </ac:spMkLst>
        </pc:spChg>
        <pc:spChg chg="add mod">
          <ac:chgData name="Ingrid Camacho" userId="a55deff13fc89951" providerId="LiveId" clId="{E9BF381D-B44E-4AC9-B279-C4B722B200DD}" dt="2025-01-07T23:40:37.829" v="1326" actId="20577"/>
          <ac:spMkLst>
            <pc:docMk/>
            <pc:sldMk cId="3514837229" sldId="268"/>
            <ac:spMk id="27" creationId="{C887E536-1664-0D28-2105-61986A324CF7}"/>
          </ac:spMkLst>
        </pc:spChg>
        <pc:picChg chg="del mod">
          <ac:chgData name="Ingrid Camacho" userId="a55deff13fc89951" providerId="LiveId" clId="{E9BF381D-B44E-4AC9-B279-C4B722B200DD}" dt="2025-01-07T22:47:02.354" v="755" actId="478"/>
          <ac:picMkLst>
            <pc:docMk/>
            <pc:sldMk cId="3514837229" sldId="268"/>
            <ac:picMk id="4" creationId="{D1FB70B6-DBEA-D06C-EC54-96F9F8F0F946}"/>
          </ac:picMkLst>
        </pc:picChg>
        <pc:picChg chg="del">
          <ac:chgData name="Ingrid Camacho" userId="a55deff13fc89951" providerId="LiveId" clId="{E9BF381D-B44E-4AC9-B279-C4B722B200DD}" dt="2025-01-07T22:35:08.863" v="613" actId="478"/>
          <ac:picMkLst>
            <pc:docMk/>
            <pc:sldMk cId="3514837229" sldId="268"/>
            <ac:picMk id="11" creationId="{B1988734-161E-7A8C-9AB1-A1D9CEBB637D}"/>
          </ac:picMkLst>
        </pc:picChg>
        <pc:picChg chg="add mod">
          <ac:chgData name="Ingrid Camacho" userId="a55deff13fc89951" providerId="LiveId" clId="{E9BF381D-B44E-4AC9-B279-C4B722B200DD}" dt="2025-01-07T22:54:03.862" v="760" actId="1076"/>
          <ac:picMkLst>
            <pc:docMk/>
            <pc:sldMk cId="3514837229" sldId="268"/>
            <ac:picMk id="12" creationId="{61DBEB38-29BB-FBFD-DD8A-BAB917F8F4CD}"/>
          </ac:picMkLst>
        </pc:picChg>
        <pc:picChg chg="add del mod">
          <ac:chgData name="Ingrid Camacho" userId="a55deff13fc89951" providerId="LiveId" clId="{E9BF381D-B44E-4AC9-B279-C4B722B200DD}" dt="2025-01-07T23:20:36.353" v="1076" actId="478"/>
          <ac:picMkLst>
            <pc:docMk/>
            <pc:sldMk cId="3514837229" sldId="268"/>
            <ac:picMk id="17" creationId="{8D1BF4FE-A355-27E8-4282-8806AA911A0E}"/>
          </ac:picMkLst>
        </pc:picChg>
        <pc:picChg chg="add mod">
          <ac:chgData name="Ingrid Camacho" userId="a55deff13fc89951" providerId="LiveId" clId="{E9BF381D-B44E-4AC9-B279-C4B722B200DD}" dt="2025-01-07T23:26:07.988" v="1158" actId="1036"/>
          <ac:picMkLst>
            <pc:docMk/>
            <pc:sldMk cId="3514837229" sldId="268"/>
            <ac:picMk id="19" creationId="{F35386EB-241F-0467-19BC-B055A3F529AB}"/>
          </ac:picMkLst>
        </pc:picChg>
        <pc:picChg chg="add del mod">
          <ac:chgData name="Ingrid Camacho" userId="a55deff13fc89951" providerId="LiveId" clId="{E9BF381D-B44E-4AC9-B279-C4B722B200DD}" dt="2025-01-07T23:33:35.787" v="1193" actId="478"/>
          <ac:picMkLst>
            <pc:docMk/>
            <pc:sldMk cId="3514837229" sldId="268"/>
            <ac:picMk id="21" creationId="{2B69F0E2-86CF-91E1-0F15-5F895102139F}"/>
          </ac:picMkLst>
        </pc:picChg>
        <pc:picChg chg="add del">
          <ac:chgData name="Ingrid Camacho" userId="a55deff13fc89951" providerId="LiveId" clId="{E9BF381D-B44E-4AC9-B279-C4B722B200DD}" dt="2025-01-07T23:33:52.158" v="1195" actId="478"/>
          <ac:picMkLst>
            <pc:docMk/>
            <pc:sldMk cId="3514837229" sldId="268"/>
            <ac:picMk id="24" creationId="{AE26B537-CA47-8BEC-042B-9BAAAAB16AD4}"/>
          </ac:picMkLst>
        </pc:picChg>
        <pc:picChg chg="add mod">
          <ac:chgData name="Ingrid Camacho" userId="a55deff13fc89951" providerId="LiveId" clId="{E9BF381D-B44E-4AC9-B279-C4B722B200DD}" dt="2025-01-07T23:34:30.064" v="1201" actId="14100"/>
          <ac:picMkLst>
            <pc:docMk/>
            <pc:sldMk cId="3514837229" sldId="268"/>
            <ac:picMk id="26" creationId="{454ED5D4-7D12-1173-AB75-9FDA335AAAD4}"/>
          </ac:picMkLst>
        </pc:picChg>
        <pc:picChg chg="del mod">
          <ac:chgData name="Ingrid Camacho" userId="a55deff13fc89951" providerId="LiveId" clId="{E9BF381D-B44E-4AC9-B279-C4B722B200DD}" dt="2025-01-07T22:35:11.795" v="615" actId="478"/>
          <ac:picMkLst>
            <pc:docMk/>
            <pc:sldMk cId="3514837229" sldId="268"/>
            <ac:picMk id="1026" creationId="{D61A5333-E57D-4AB5-8311-4D14385AE6D6}"/>
          </ac:picMkLst>
        </pc:picChg>
        <pc:picChg chg="del mod">
          <ac:chgData name="Ingrid Camacho" userId="a55deff13fc89951" providerId="LiveId" clId="{E9BF381D-B44E-4AC9-B279-C4B722B200DD}" dt="2025-01-07T22:35:12.261" v="616" actId="478"/>
          <ac:picMkLst>
            <pc:docMk/>
            <pc:sldMk cId="3514837229" sldId="268"/>
            <ac:picMk id="1028" creationId="{4A5D8555-9488-E036-E6BF-0A5AF0C7B528}"/>
          </ac:picMkLst>
        </pc:picChg>
        <pc:cxnChg chg="add mod">
          <ac:chgData name="Ingrid Camacho" userId="a55deff13fc89951" providerId="LiveId" clId="{E9BF381D-B44E-4AC9-B279-C4B722B200DD}" dt="2025-01-07T23:10:25.516" v="1063" actId="1076"/>
          <ac:cxnSpMkLst>
            <pc:docMk/>
            <pc:sldMk cId="3514837229" sldId="268"/>
            <ac:cxnSpMk id="14" creationId="{C77B5DC0-8ECD-9A9C-179E-D9B242C1F779}"/>
          </ac:cxnSpMkLst>
        </pc:cxnChg>
      </pc:sldChg>
      <pc:sldChg chg="addSp delSp modSp add mod ord">
        <pc:chgData name="Ingrid Camacho" userId="a55deff13fc89951" providerId="LiveId" clId="{E9BF381D-B44E-4AC9-B279-C4B722B200DD}" dt="2025-01-07T23:48:22.551" v="1895" actId="20577"/>
        <pc:sldMkLst>
          <pc:docMk/>
          <pc:sldMk cId="2812795674" sldId="269"/>
        </pc:sldMkLst>
        <pc:spChg chg="mod">
          <ac:chgData name="Ingrid Camacho" userId="a55deff13fc89951" providerId="LiveId" clId="{E9BF381D-B44E-4AC9-B279-C4B722B200DD}" dt="2025-01-07T23:39:49.123" v="1265" actId="6549"/>
          <ac:spMkLst>
            <pc:docMk/>
            <pc:sldMk cId="2812795674" sldId="269"/>
            <ac:spMk id="2" creationId="{1F6A3546-C5F1-5CBA-0DFF-DC0D5EF6DEDD}"/>
          </ac:spMkLst>
        </pc:spChg>
        <pc:spChg chg="add mod">
          <ac:chgData name="Ingrid Camacho" userId="a55deff13fc89951" providerId="LiveId" clId="{E9BF381D-B44E-4AC9-B279-C4B722B200DD}" dt="2025-01-07T23:45:09.195" v="1703" actId="554"/>
          <ac:spMkLst>
            <pc:docMk/>
            <pc:sldMk cId="2812795674" sldId="269"/>
            <ac:spMk id="10" creationId="{3C95194F-ED6F-E614-1D39-31981D876D30}"/>
          </ac:spMkLst>
        </pc:spChg>
        <pc:spChg chg="add mod">
          <ac:chgData name="Ingrid Camacho" userId="a55deff13fc89951" providerId="LiveId" clId="{E9BF381D-B44E-4AC9-B279-C4B722B200DD}" dt="2025-01-07T23:45:09.195" v="1703" actId="554"/>
          <ac:spMkLst>
            <pc:docMk/>
            <pc:sldMk cId="2812795674" sldId="269"/>
            <ac:spMk id="13" creationId="{39CB399A-F396-1B06-F00A-C63268102E1D}"/>
          </ac:spMkLst>
        </pc:spChg>
        <pc:spChg chg="add del">
          <ac:chgData name="Ingrid Camacho" userId="a55deff13fc89951" providerId="LiveId" clId="{E9BF381D-B44E-4AC9-B279-C4B722B200DD}" dt="2025-01-07T23:44:39.438" v="1685" actId="22"/>
          <ac:spMkLst>
            <pc:docMk/>
            <pc:sldMk cId="2812795674" sldId="269"/>
            <ac:spMk id="15" creationId="{26CAD3A2-D9E4-CDAC-9C40-2564A8BC3329}"/>
          </ac:spMkLst>
        </pc:spChg>
        <pc:spChg chg="add mod">
          <ac:chgData name="Ingrid Camacho" userId="a55deff13fc89951" providerId="LiveId" clId="{E9BF381D-B44E-4AC9-B279-C4B722B200DD}" dt="2025-01-07T23:46:39.830" v="1711" actId="1076"/>
          <ac:spMkLst>
            <pc:docMk/>
            <pc:sldMk cId="2812795674" sldId="269"/>
            <ac:spMk id="16" creationId="{CECD4379-B123-FC07-D1ED-9687F3D782B5}"/>
          </ac:spMkLst>
        </pc:spChg>
        <pc:spChg chg="add mod">
          <ac:chgData name="Ingrid Camacho" userId="a55deff13fc89951" providerId="LiveId" clId="{E9BF381D-B44E-4AC9-B279-C4B722B200DD}" dt="2025-01-07T23:48:22.551" v="1895" actId="20577"/>
          <ac:spMkLst>
            <pc:docMk/>
            <pc:sldMk cId="2812795674" sldId="269"/>
            <ac:spMk id="20" creationId="{959B258B-F23D-80AC-2292-20D0348560AB}"/>
          </ac:spMkLst>
        </pc:spChg>
        <pc:picChg chg="del">
          <ac:chgData name="Ingrid Camacho" userId="a55deff13fc89951" providerId="LiveId" clId="{E9BF381D-B44E-4AC9-B279-C4B722B200DD}" dt="2025-01-07T22:35:39.466" v="677" actId="478"/>
          <ac:picMkLst>
            <pc:docMk/>
            <pc:sldMk cId="2812795674" sldId="269"/>
            <ac:picMk id="4" creationId="{FE2A11A2-8FF5-8326-FAB3-05376D561ADA}"/>
          </ac:picMkLst>
        </pc:picChg>
        <pc:picChg chg="add mod">
          <ac:chgData name="Ingrid Camacho" userId="a55deff13fc89951" providerId="LiveId" clId="{E9BF381D-B44E-4AC9-B279-C4B722B200DD}" dt="2025-01-07T23:42:46.586" v="1530" actId="1076"/>
          <ac:picMkLst>
            <pc:docMk/>
            <pc:sldMk cId="2812795674" sldId="269"/>
            <ac:picMk id="6" creationId="{4188F468-D829-2941-DC7D-9AD3FFC49796}"/>
          </ac:picMkLst>
        </pc:picChg>
        <pc:picChg chg="add mod ord">
          <ac:chgData name="Ingrid Camacho" userId="a55deff13fc89951" providerId="LiveId" clId="{E9BF381D-B44E-4AC9-B279-C4B722B200DD}" dt="2025-01-07T23:44:29.692" v="1682" actId="1076"/>
          <ac:picMkLst>
            <pc:docMk/>
            <pc:sldMk cId="2812795674" sldId="269"/>
            <ac:picMk id="12" creationId="{7BF503BC-44BD-AEAC-4781-8D0100DC2AD9}"/>
          </ac:picMkLst>
        </pc:picChg>
        <pc:picChg chg="add mod">
          <ac:chgData name="Ingrid Camacho" userId="a55deff13fc89951" providerId="LiveId" clId="{E9BF381D-B44E-4AC9-B279-C4B722B200DD}" dt="2025-01-07T23:46:00.590" v="1708" actId="1076"/>
          <ac:picMkLst>
            <pc:docMk/>
            <pc:sldMk cId="2812795674" sldId="269"/>
            <ac:picMk id="19" creationId="{12320D96-B129-0818-3C09-90504F6EC010}"/>
          </ac:picMkLst>
        </pc:picChg>
        <pc:cxnChg chg="add mod">
          <ac:chgData name="Ingrid Camacho" userId="a55deff13fc89951" providerId="LiveId" clId="{E9BF381D-B44E-4AC9-B279-C4B722B200DD}" dt="2025-01-07T23:42:41.461" v="1528" actId="1076"/>
          <ac:cxnSpMkLst>
            <pc:docMk/>
            <pc:sldMk cId="2812795674" sldId="269"/>
            <ac:cxnSpMk id="9" creationId="{04904ADB-6822-5AC2-D1C6-E7E0D6600495}"/>
          </ac:cxnSpMkLst>
        </pc:cxnChg>
        <pc:cxnChg chg="add mod">
          <ac:chgData name="Ingrid Camacho" userId="a55deff13fc89951" providerId="LiveId" clId="{E9BF381D-B44E-4AC9-B279-C4B722B200DD}" dt="2025-01-07T23:45:16.831" v="1705" actId="1076"/>
          <ac:cxnSpMkLst>
            <pc:docMk/>
            <pc:sldMk cId="2812795674" sldId="269"/>
            <ac:cxnSpMk id="17" creationId="{EE0CC92C-817E-5D7F-DB08-A8AA5229F2A9}"/>
          </ac:cxnSpMkLst>
        </pc:cxnChg>
      </pc:sldChg>
      <pc:sldChg chg="add del">
        <pc:chgData name="Ingrid Camacho" userId="a55deff13fc89951" providerId="LiveId" clId="{E9BF381D-B44E-4AC9-B279-C4B722B200DD}" dt="2025-01-07T23:49:29.079" v="1897" actId="47"/>
        <pc:sldMkLst>
          <pc:docMk/>
          <pc:sldMk cId="2474410816" sldId="270"/>
        </pc:sldMkLst>
      </pc:sldChg>
      <pc:sldChg chg="addSp modSp add mod">
        <pc:chgData name="Ingrid Camacho" userId="a55deff13fc89951" providerId="LiveId" clId="{E9BF381D-B44E-4AC9-B279-C4B722B200DD}" dt="2025-01-07T23:58:38.832" v="2883" actId="1076"/>
        <pc:sldMkLst>
          <pc:docMk/>
          <pc:sldMk cId="329307641" sldId="271"/>
        </pc:sldMkLst>
        <pc:spChg chg="mod">
          <ac:chgData name="Ingrid Camacho" userId="a55deff13fc89951" providerId="LiveId" clId="{E9BF381D-B44E-4AC9-B279-C4B722B200DD}" dt="2025-01-07T23:58:11.934" v="2880" actId="20577"/>
          <ac:spMkLst>
            <pc:docMk/>
            <pc:sldMk cId="329307641" sldId="271"/>
            <ac:spMk id="2" creationId="{7F242CE4-FFD9-1C70-C4FE-1AECBFED6210}"/>
          </ac:spMkLst>
        </pc:spChg>
        <pc:picChg chg="add mod">
          <ac:chgData name="Ingrid Camacho" userId="a55deff13fc89951" providerId="LiveId" clId="{E9BF381D-B44E-4AC9-B279-C4B722B200DD}" dt="2025-01-07T23:57:28.970" v="2752" actId="1076"/>
          <ac:picMkLst>
            <pc:docMk/>
            <pc:sldMk cId="329307641" sldId="271"/>
            <ac:picMk id="4" creationId="{462107E9-7B31-885D-41DD-F8752579371B}"/>
          </ac:picMkLst>
        </pc:picChg>
        <pc:picChg chg="add mod">
          <ac:chgData name="Ingrid Camacho" userId="a55deff13fc89951" providerId="LiveId" clId="{E9BF381D-B44E-4AC9-B279-C4B722B200DD}" dt="2025-01-07T23:58:38.832" v="2883" actId="1076"/>
          <ac:picMkLst>
            <pc:docMk/>
            <pc:sldMk cId="329307641" sldId="271"/>
            <ac:picMk id="9" creationId="{9A4F500E-247F-AF12-1180-1463E7470CBB}"/>
          </ac:picMkLst>
        </pc:picChg>
        <pc:cxnChg chg="add mod">
          <ac:chgData name="Ingrid Camacho" userId="a55deff13fc89951" providerId="LiveId" clId="{E9BF381D-B44E-4AC9-B279-C4B722B200DD}" dt="2025-01-07T23:58:20.105" v="2881"/>
          <ac:cxnSpMkLst>
            <pc:docMk/>
            <pc:sldMk cId="329307641" sldId="271"/>
            <ac:cxnSpMk id="6" creationId="{45BA0424-425B-6847-54D7-41CD4CF3233F}"/>
          </ac:cxnSpMkLst>
        </pc:cxnChg>
      </pc:sldChg>
      <pc:sldChg chg="modSp add mod">
        <pc:chgData name="Ingrid Camacho" userId="a55deff13fc89951" providerId="LiveId" clId="{E9BF381D-B44E-4AC9-B279-C4B722B200DD}" dt="2025-01-07T22:36:21.872" v="711" actId="20577"/>
        <pc:sldMkLst>
          <pc:docMk/>
          <pc:sldMk cId="2625772613" sldId="272"/>
        </pc:sldMkLst>
        <pc:spChg chg="mod">
          <ac:chgData name="Ingrid Camacho" userId="a55deff13fc89951" providerId="LiveId" clId="{E9BF381D-B44E-4AC9-B279-C4B722B200DD}" dt="2025-01-07T22:36:21.872" v="711" actId="20577"/>
          <ac:spMkLst>
            <pc:docMk/>
            <pc:sldMk cId="2625772613" sldId="272"/>
            <ac:spMk id="2" creationId="{2AAFAD67-ABFA-C532-A63D-0F6CAB797511}"/>
          </ac:spMkLst>
        </pc:spChg>
      </pc:sldChg>
      <pc:sldChg chg="modSp add mod">
        <pc:chgData name="Ingrid Camacho" userId="a55deff13fc89951" providerId="LiveId" clId="{E9BF381D-B44E-4AC9-B279-C4B722B200DD}" dt="2025-01-07T22:36:30.201" v="719" actId="20577"/>
        <pc:sldMkLst>
          <pc:docMk/>
          <pc:sldMk cId="3113991985" sldId="273"/>
        </pc:sldMkLst>
        <pc:spChg chg="mod">
          <ac:chgData name="Ingrid Camacho" userId="a55deff13fc89951" providerId="LiveId" clId="{E9BF381D-B44E-4AC9-B279-C4B722B200DD}" dt="2025-01-07T22:36:30.201" v="719" actId="20577"/>
          <ac:spMkLst>
            <pc:docMk/>
            <pc:sldMk cId="3113991985" sldId="273"/>
            <ac:spMk id="2" creationId="{BFE16DD4-1CF5-51A8-5AB9-6B1AF590FABB}"/>
          </ac:spMkLst>
        </pc:spChg>
      </pc:sldChg>
      <pc:sldChg chg="modSp add mod">
        <pc:chgData name="Ingrid Camacho" userId="a55deff13fc89951" providerId="LiveId" clId="{E9BF381D-B44E-4AC9-B279-C4B722B200DD}" dt="2025-01-07T22:36:52.591" v="744" actId="6549"/>
        <pc:sldMkLst>
          <pc:docMk/>
          <pc:sldMk cId="3436613687" sldId="274"/>
        </pc:sldMkLst>
        <pc:spChg chg="mod">
          <ac:chgData name="Ingrid Camacho" userId="a55deff13fc89951" providerId="LiveId" clId="{E9BF381D-B44E-4AC9-B279-C4B722B200DD}" dt="2025-01-07T22:36:52.591" v="744" actId="6549"/>
          <ac:spMkLst>
            <pc:docMk/>
            <pc:sldMk cId="3436613687" sldId="274"/>
            <ac:spMk id="2" creationId="{8B19862A-1104-A50A-818C-21F909F96C1A}"/>
          </ac:spMkLst>
        </pc:spChg>
      </pc:sldChg>
      <pc:sldChg chg="delSp add del mod">
        <pc:chgData name="Ingrid Camacho" userId="a55deff13fc89951" providerId="LiveId" clId="{E9BF381D-B44E-4AC9-B279-C4B722B200DD}" dt="2025-01-07T23:35:18.719" v="1262" actId="47"/>
        <pc:sldMkLst>
          <pc:docMk/>
          <pc:sldMk cId="1456017885" sldId="275"/>
        </pc:sldMkLst>
        <pc:picChg chg="del">
          <ac:chgData name="Ingrid Camacho" userId="a55deff13fc89951" providerId="LiveId" clId="{E9BF381D-B44E-4AC9-B279-C4B722B200DD}" dt="2025-01-07T22:46:59.214" v="754" actId="478"/>
          <ac:picMkLst>
            <pc:docMk/>
            <pc:sldMk cId="1456017885" sldId="275"/>
            <ac:picMk id="4" creationId="{8F504F8B-58A6-EF4E-9958-BE6505274789}"/>
          </ac:picMkLst>
        </pc:picChg>
      </pc:sldChg>
      <pc:sldChg chg="addSp delSp modSp add mod">
        <pc:chgData name="Ingrid Camacho" userId="a55deff13fc89951" providerId="LiveId" clId="{E9BF381D-B44E-4AC9-B279-C4B722B200DD}" dt="2025-01-07T23:08:42.773" v="1052" actId="20577"/>
        <pc:sldMkLst>
          <pc:docMk/>
          <pc:sldMk cId="2809080492" sldId="276"/>
        </pc:sldMkLst>
        <pc:spChg chg="mod">
          <ac:chgData name="Ingrid Camacho" userId="a55deff13fc89951" providerId="LiveId" clId="{E9BF381D-B44E-4AC9-B279-C4B722B200DD}" dt="2025-01-07T23:08:42.773" v="1052" actId="20577"/>
          <ac:spMkLst>
            <pc:docMk/>
            <pc:sldMk cId="2809080492" sldId="276"/>
            <ac:spMk id="2" creationId="{7CD1B8BC-A3F5-C8BD-DBC3-F9CF44D9C7D9}"/>
          </ac:spMkLst>
        </pc:spChg>
        <pc:spChg chg="del">
          <ac:chgData name="Ingrid Camacho" userId="a55deff13fc89951" providerId="LiveId" clId="{E9BF381D-B44E-4AC9-B279-C4B722B200DD}" dt="2025-01-07T23:05:23.931" v="1038" actId="478"/>
          <ac:spMkLst>
            <pc:docMk/>
            <pc:sldMk cId="2809080492" sldId="276"/>
            <ac:spMk id="23" creationId="{51FA98C9-22B3-274F-A6B4-A67F329D5212}"/>
          </ac:spMkLst>
        </pc:spChg>
        <pc:spChg chg="del">
          <ac:chgData name="Ingrid Camacho" userId="a55deff13fc89951" providerId="LiveId" clId="{E9BF381D-B44E-4AC9-B279-C4B722B200DD}" dt="2025-01-07T23:05:23.931" v="1038" actId="478"/>
          <ac:spMkLst>
            <pc:docMk/>
            <pc:sldMk cId="2809080492" sldId="276"/>
            <ac:spMk id="24" creationId="{E8A0DA22-3CDB-785A-39F0-C81F57A0A216}"/>
          </ac:spMkLst>
        </pc:spChg>
        <pc:spChg chg="del">
          <ac:chgData name="Ingrid Camacho" userId="a55deff13fc89951" providerId="LiveId" clId="{E9BF381D-B44E-4AC9-B279-C4B722B200DD}" dt="2025-01-07T23:05:23.931" v="1038" actId="478"/>
          <ac:spMkLst>
            <pc:docMk/>
            <pc:sldMk cId="2809080492" sldId="276"/>
            <ac:spMk id="25" creationId="{63B51484-DE88-262D-BE68-D951B4CAB145}"/>
          </ac:spMkLst>
        </pc:spChg>
        <pc:spChg chg="del">
          <ac:chgData name="Ingrid Camacho" userId="a55deff13fc89951" providerId="LiveId" clId="{E9BF381D-B44E-4AC9-B279-C4B722B200DD}" dt="2025-01-07T23:05:23.931" v="1038" actId="478"/>
          <ac:spMkLst>
            <pc:docMk/>
            <pc:sldMk cId="2809080492" sldId="276"/>
            <ac:spMk id="26" creationId="{4552B5CF-92A4-5C9B-D0C6-7A67F3116E56}"/>
          </ac:spMkLst>
        </pc:spChg>
        <pc:spChg chg="del">
          <ac:chgData name="Ingrid Camacho" userId="a55deff13fc89951" providerId="LiveId" clId="{E9BF381D-B44E-4AC9-B279-C4B722B200DD}" dt="2025-01-07T23:05:23.931" v="1038" actId="478"/>
          <ac:spMkLst>
            <pc:docMk/>
            <pc:sldMk cId="2809080492" sldId="276"/>
            <ac:spMk id="27" creationId="{B222B67E-27FC-6E82-1519-710BC74780D9}"/>
          </ac:spMkLst>
        </pc:spChg>
        <pc:spChg chg="del">
          <ac:chgData name="Ingrid Camacho" userId="a55deff13fc89951" providerId="LiveId" clId="{E9BF381D-B44E-4AC9-B279-C4B722B200DD}" dt="2025-01-07T23:05:23.931" v="1038" actId="478"/>
          <ac:spMkLst>
            <pc:docMk/>
            <pc:sldMk cId="2809080492" sldId="276"/>
            <ac:spMk id="28" creationId="{7A526D10-3C46-054B-1283-B67AA5B23B0A}"/>
          </ac:spMkLst>
        </pc:spChg>
        <pc:picChg chg="add mod">
          <ac:chgData name="Ingrid Camacho" userId="a55deff13fc89951" providerId="LiveId" clId="{E9BF381D-B44E-4AC9-B279-C4B722B200DD}" dt="2025-01-07T23:08:08.807" v="1041" actId="1076"/>
          <ac:picMkLst>
            <pc:docMk/>
            <pc:sldMk cId="2809080492" sldId="276"/>
            <ac:picMk id="4" creationId="{3ED3B797-FB09-E8BB-4157-BD3D3FD0CFCF}"/>
          </ac:picMkLst>
        </pc:picChg>
        <pc:picChg chg="del">
          <ac:chgData name="Ingrid Camacho" userId="a55deff13fc89951" providerId="LiveId" clId="{E9BF381D-B44E-4AC9-B279-C4B722B200DD}" dt="2025-01-07T23:05:19.701" v="1037" actId="478"/>
          <ac:picMkLst>
            <pc:docMk/>
            <pc:sldMk cId="2809080492" sldId="276"/>
            <ac:picMk id="15" creationId="{74E68639-AC1D-CBF0-032F-B0E0EEA7271B}"/>
          </ac:picMkLst>
        </pc:picChg>
        <pc:picChg chg="del">
          <ac:chgData name="Ingrid Camacho" userId="a55deff13fc89951" providerId="LiveId" clId="{E9BF381D-B44E-4AC9-B279-C4B722B200DD}" dt="2025-01-07T23:05:23.931" v="1038" actId="478"/>
          <ac:picMkLst>
            <pc:docMk/>
            <pc:sldMk cId="2809080492" sldId="276"/>
            <ac:picMk id="17" creationId="{918695BF-EA00-8801-8F77-DEC36A86C151}"/>
          </ac:picMkLst>
        </pc:picChg>
        <pc:picChg chg="del">
          <ac:chgData name="Ingrid Camacho" userId="a55deff13fc89951" providerId="LiveId" clId="{E9BF381D-B44E-4AC9-B279-C4B722B200DD}" dt="2025-01-07T23:05:23.931" v="1038" actId="478"/>
          <ac:picMkLst>
            <pc:docMk/>
            <pc:sldMk cId="2809080492" sldId="276"/>
            <ac:picMk id="21" creationId="{93F6A3CA-FE39-A740-D5A5-D8B1BC0DF231}"/>
          </ac:picMkLst>
        </pc:picChg>
        <pc:cxnChg chg="del">
          <ac:chgData name="Ingrid Camacho" userId="a55deff13fc89951" providerId="LiveId" clId="{E9BF381D-B44E-4AC9-B279-C4B722B200DD}" dt="2025-01-07T23:05:23.931" v="1038" actId="478"/>
          <ac:cxnSpMkLst>
            <pc:docMk/>
            <pc:sldMk cId="2809080492" sldId="276"/>
            <ac:cxnSpMk id="13" creationId="{B61866AA-D4E0-3F9C-3FD7-4B842F27D9FD}"/>
          </ac:cxnSpMkLst>
        </pc:cxnChg>
      </pc:sldChg>
      <pc:sldChg chg="addSp delSp modSp add mod">
        <pc:chgData name="Ingrid Camacho" userId="a55deff13fc89951" providerId="LiveId" clId="{E9BF381D-B44E-4AC9-B279-C4B722B200DD}" dt="2025-01-07T23:52:39.322" v="2285" actId="20577"/>
        <pc:sldMkLst>
          <pc:docMk/>
          <pc:sldMk cId="3251287033" sldId="277"/>
        </pc:sldMkLst>
        <pc:spChg chg="mod">
          <ac:chgData name="Ingrid Camacho" userId="a55deff13fc89951" providerId="LiveId" clId="{E9BF381D-B44E-4AC9-B279-C4B722B200DD}" dt="2025-01-07T23:50:23.906" v="2037" actId="20577"/>
          <ac:spMkLst>
            <pc:docMk/>
            <pc:sldMk cId="3251287033" sldId="277"/>
            <ac:spMk id="2" creationId="{F56923C7-58DA-2CF8-F8A1-0B43240080FD}"/>
          </ac:spMkLst>
        </pc:spChg>
        <pc:spChg chg="mod">
          <ac:chgData name="Ingrid Camacho" userId="a55deff13fc89951" providerId="LiveId" clId="{E9BF381D-B44E-4AC9-B279-C4B722B200DD}" dt="2025-01-07T23:51:39.270" v="2196" actId="14100"/>
          <ac:spMkLst>
            <pc:docMk/>
            <pc:sldMk cId="3251287033" sldId="277"/>
            <ac:spMk id="10" creationId="{F841BE1B-EFB2-5910-1078-7941B73B8C0F}"/>
          </ac:spMkLst>
        </pc:spChg>
        <pc:spChg chg="add mod">
          <ac:chgData name="Ingrid Camacho" userId="a55deff13fc89951" providerId="LiveId" clId="{E9BF381D-B44E-4AC9-B279-C4B722B200DD}" dt="2025-01-07T23:52:39.322" v="2285" actId="20577"/>
          <ac:spMkLst>
            <pc:docMk/>
            <pc:sldMk cId="3251287033" sldId="277"/>
            <ac:spMk id="11" creationId="{20B6DAA3-A9A4-650A-305F-16CEBBFE4FDF}"/>
          </ac:spMkLst>
        </pc:spChg>
        <pc:spChg chg="del">
          <ac:chgData name="Ingrid Camacho" userId="a55deff13fc89951" providerId="LiveId" clId="{E9BF381D-B44E-4AC9-B279-C4B722B200DD}" dt="2025-01-07T23:49:47.663" v="1905" actId="478"/>
          <ac:spMkLst>
            <pc:docMk/>
            <pc:sldMk cId="3251287033" sldId="277"/>
            <ac:spMk id="13" creationId="{CD23E155-AE7A-500D-28A5-6E00ECC65032}"/>
          </ac:spMkLst>
        </pc:spChg>
        <pc:spChg chg="del">
          <ac:chgData name="Ingrid Camacho" userId="a55deff13fc89951" providerId="LiveId" clId="{E9BF381D-B44E-4AC9-B279-C4B722B200DD}" dt="2025-01-07T23:49:50.963" v="1907" actId="478"/>
          <ac:spMkLst>
            <pc:docMk/>
            <pc:sldMk cId="3251287033" sldId="277"/>
            <ac:spMk id="16" creationId="{DC077399-DD25-71B0-5604-23A9DFDF5D53}"/>
          </ac:spMkLst>
        </pc:spChg>
        <pc:spChg chg="del">
          <ac:chgData name="Ingrid Camacho" userId="a55deff13fc89951" providerId="LiveId" clId="{E9BF381D-B44E-4AC9-B279-C4B722B200DD}" dt="2025-01-07T23:49:42.687" v="1903" actId="478"/>
          <ac:spMkLst>
            <pc:docMk/>
            <pc:sldMk cId="3251287033" sldId="277"/>
            <ac:spMk id="20" creationId="{907E9B5D-F61B-6705-CA26-E94A77709B90}"/>
          </ac:spMkLst>
        </pc:spChg>
        <pc:picChg chg="add del">
          <ac:chgData name="Ingrid Camacho" userId="a55deff13fc89951" providerId="LiveId" clId="{E9BF381D-B44E-4AC9-B279-C4B722B200DD}" dt="2025-01-07T23:49:37.279" v="1900" actId="478"/>
          <ac:picMkLst>
            <pc:docMk/>
            <pc:sldMk cId="3251287033" sldId="277"/>
            <ac:picMk id="3" creationId="{6490C352-C767-4F2A-9CD6-D0BD8A74FBFD}"/>
          </ac:picMkLst>
        </pc:picChg>
        <pc:picChg chg="del">
          <ac:chgData name="Ingrid Camacho" userId="a55deff13fc89951" providerId="LiveId" clId="{E9BF381D-B44E-4AC9-B279-C4B722B200DD}" dt="2025-01-07T23:49:33.383" v="1898" actId="478"/>
          <ac:picMkLst>
            <pc:docMk/>
            <pc:sldMk cId="3251287033" sldId="277"/>
            <ac:picMk id="6" creationId="{DB14BAA8-CE7E-2A00-2638-72AC95D20BFA}"/>
          </ac:picMkLst>
        </pc:picChg>
        <pc:picChg chg="add mod">
          <ac:chgData name="Ingrid Camacho" userId="a55deff13fc89951" providerId="LiveId" clId="{E9BF381D-B44E-4AC9-B279-C4B722B200DD}" dt="2025-01-07T23:50:48.238" v="2040" actId="1076"/>
          <ac:picMkLst>
            <pc:docMk/>
            <pc:sldMk cId="3251287033" sldId="277"/>
            <ac:picMk id="8" creationId="{28A9A705-5006-2BA1-9137-66F58B0D585B}"/>
          </ac:picMkLst>
        </pc:picChg>
        <pc:picChg chg="del">
          <ac:chgData name="Ingrid Camacho" userId="a55deff13fc89951" providerId="LiveId" clId="{E9BF381D-B44E-4AC9-B279-C4B722B200DD}" dt="2025-01-07T23:49:40.241" v="1901" actId="478"/>
          <ac:picMkLst>
            <pc:docMk/>
            <pc:sldMk cId="3251287033" sldId="277"/>
            <ac:picMk id="12" creationId="{A20184CB-2F57-095E-0985-68EFE13CC65A}"/>
          </ac:picMkLst>
        </pc:picChg>
        <pc:picChg chg="add mod">
          <ac:chgData name="Ingrid Camacho" userId="a55deff13fc89951" providerId="LiveId" clId="{E9BF381D-B44E-4AC9-B279-C4B722B200DD}" dt="2025-01-07T23:52:11.167" v="2202" actId="14100"/>
          <ac:picMkLst>
            <pc:docMk/>
            <pc:sldMk cId="3251287033" sldId="277"/>
            <ac:picMk id="15" creationId="{CD7136EB-E2F1-537F-F874-98CCA8DAF0B4}"/>
          </ac:picMkLst>
        </pc:picChg>
        <pc:picChg chg="del">
          <ac:chgData name="Ingrid Camacho" userId="a55deff13fc89951" providerId="LiveId" clId="{E9BF381D-B44E-4AC9-B279-C4B722B200DD}" dt="2025-01-07T23:49:40.961" v="1902" actId="478"/>
          <ac:picMkLst>
            <pc:docMk/>
            <pc:sldMk cId="3251287033" sldId="277"/>
            <ac:picMk id="19" creationId="{42C26A95-D15C-BD36-37EA-2C471DF0B561}"/>
          </ac:picMkLst>
        </pc:picChg>
        <pc:cxnChg chg="mod">
          <ac:chgData name="Ingrid Camacho" userId="a55deff13fc89951" providerId="LiveId" clId="{E9BF381D-B44E-4AC9-B279-C4B722B200DD}" dt="2025-01-07T23:49:45.545" v="1904" actId="1076"/>
          <ac:cxnSpMkLst>
            <pc:docMk/>
            <pc:sldMk cId="3251287033" sldId="277"/>
            <ac:cxnSpMk id="9" creationId="{73F31647-BD16-CF25-BC5F-01F24AED7855}"/>
          </ac:cxnSpMkLst>
        </pc:cxnChg>
        <pc:cxnChg chg="del">
          <ac:chgData name="Ingrid Camacho" userId="a55deff13fc89951" providerId="LiveId" clId="{E9BF381D-B44E-4AC9-B279-C4B722B200DD}" dt="2025-01-07T23:49:49.707" v="1906" actId="478"/>
          <ac:cxnSpMkLst>
            <pc:docMk/>
            <pc:sldMk cId="3251287033" sldId="277"/>
            <ac:cxnSpMk id="17" creationId="{FE795838-F52B-EE21-0782-E1889740899C}"/>
          </ac:cxnSpMkLst>
        </pc:cxnChg>
      </pc:sldChg>
      <pc:sldChg chg="addSp delSp modSp add mod">
        <pc:chgData name="Ingrid Camacho" userId="a55deff13fc89951" providerId="LiveId" clId="{E9BF381D-B44E-4AC9-B279-C4B722B200DD}" dt="2025-01-07T23:57:02.423" v="2750" actId="20577"/>
        <pc:sldMkLst>
          <pc:docMk/>
          <pc:sldMk cId="206185889" sldId="278"/>
        </pc:sldMkLst>
        <pc:spChg chg="mod">
          <ac:chgData name="Ingrid Camacho" userId="a55deff13fc89951" providerId="LiveId" clId="{E9BF381D-B44E-4AC9-B279-C4B722B200DD}" dt="2025-01-07T23:57:02.423" v="2750" actId="20577"/>
          <ac:spMkLst>
            <pc:docMk/>
            <pc:sldMk cId="206185889" sldId="278"/>
            <ac:spMk id="2" creationId="{7FB50236-6883-7D8B-316E-0D783C93775D}"/>
          </ac:spMkLst>
        </pc:spChg>
        <pc:spChg chg="mod">
          <ac:chgData name="Ingrid Camacho" userId="a55deff13fc89951" providerId="LiveId" clId="{E9BF381D-B44E-4AC9-B279-C4B722B200DD}" dt="2025-01-07T23:54:29.519" v="2351" actId="20577"/>
          <ac:spMkLst>
            <pc:docMk/>
            <pc:sldMk cId="206185889" sldId="278"/>
            <ac:spMk id="10" creationId="{A726CF25-6A94-383E-239A-80316F2285A8}"/>
          </ac:spMkLst>
        </pc:spChg>
        <pc:spChg chg="mod">
          <ac:chgData name="Ingrid Camacho" userId="a55deff13fc89951" providerId="LiveId" clId="{E9BF381D-B44E-4AC9-B279-C4B722B200DD}" dt="2025-01-07T23:55:21.177" v="2529" actId="20577"/>
          <ac:spMkLst>
            <pc:docMk/>
            <pc:sldMk cId="206185889" sldId="278"/>
            <ac:spMk id="11" creationId="{206DF716-3935-E34E-E776-91E5908B4E1C}"/>
          </ac:spMkLst>
        </pc:spChg>
        <pc:picChg chg="add mod">
          <ac:chgData name="Ingrid Camacho" userId="a55deff13fc89951" providerId="LiveId" clId="{E9BF381D-B44E-4AC9-B279-C4B722B200DD}" dt="2025-01-07T23:53:44.115" v="2291" actId="14100"/>
          <ac:picMkLst>
            <pc:docMk/>
            <pc:sldMk cId="206185889" sldId="278"/>
            <ac:picMk id="4" creationId="{CCBCCFA6-5DE3-0B8F-11AF-A6607DC90034}"/>
          </ac:picMkLst>
        </pc:picChg>
        <pc:picChg chg="del">
          <ac:chgData name="Ingrid Camacho" userId="a55deff13fc89951" providerId="LiveId" clId="{E9BF381D-B44E-4AC9-B279-C4B722B200DD}" dt="2025-01-07T23:53:48.038" v="2292" actId="478"/>
          <ac:picMkLst>
            <pc:docMk/>
            <pc:sldMk cId="206185889" sldId="278"/>
            <ac:picMk id="8" creationId="{65C6DAA3-DBDA-116E-0C9D-FF65A765062E}"/>
          </ac:picMkLst>
        </pc:picChg>
        <pc:picChg chg="add mod">
          <ac:chgData name="Ingrid Camacho" userId="a55deff13fc89951" providerId="LiveId" clId="{E9BF381D-B44E-4AC9-B279-C4B722B200DD}" dt="2025-01-07T23:54:12.578" v="2294" actId="1076"/>
          <ac:picMkLst>
            <pc:docMk/>
            <pc:sldMk cId="206185889" sldId="278"/>
            <ac:picMk id="12" creationId="{C228DAF4-A8F3-4775-B29F-EC3626FB1B58}"/>
          </ac:picMkLst>
        </pc:picChg>
        <pc:picChg chg="del">
          <ac:chgData name="Ingrid Camacho" userId="a55deff13fc89951" providerId="LiveId" clId="{E9BF381D-B44E-4AC9-B279-C4B722B200DD}" dt="2025-01-07T23:53:34.089" v="2287" actId="478"/>
          <ac:picMkLst>
            <pc:docMk/>
            <pc:sldMk cId="206185889" sldId="278"/>
            <ac:picMk id="15" creationId="{1758583A-60F3-7C6C-53DA-CE3018656892}"/>
          </ac:picMkLst>
        </pc:pic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9C16A6-8C48-4165-8DAF-8C957C12A8FA}" type="doc">
      <dgm:prSet loTypeId="urn:microsoft.com/office/officeart/2018/2/layout/IconLabelList" loCatId="icon" qsTypeId="urn:microsoft.com/office/officeart/2005/8/quickstyle/simple1" qsCatId="simple" csTypeId="urn:microsoft.com/office/officeart/2018/5/colors/Iconchunking_neutralbg_accent2_2" csCatId="accent2" phldr="1"/>
      <dgm:spPr/>
    </dgm:pt>
    <dgm:pt modelId="{701D68F5-42F8-47BC-8FED-84C50F595DF0}">
      <dgm:prSet phldrT="[Text]"/>
      <dgm:spPr/>
      <dgm:t>
        <a:bodyPr/>
        <a:lstStyle/>
        <a:p>
          <a:r>
            <a:rPr lang="en-ZA" dirty="0"/>
            <a:t>Total Sales</a:t>
          </a:r>
          <a:endParaRPr lang="en-US" dirty="0"/>
        </a:p>
      </dgm:t>
    </dgm:pt>
    <dgm:pt modelId="{9617668C-C38C-4017-8DDF-37855B15D110}" type="parTrans" cxnId="{C4BA385D-31ED-40EF-A5D6-98DFBA64E71A}">
      <dgm:prSet/>
      <dgm:spPr/>
      <dgm:t>
        <a:bodyPr/>
        <a:lstStyle/>
        <a:p>
          <a:endParaRPr lang="en-US"/>
        </a:p>
      </dgm:t>
    </dgm:pt>
    <dgm:pt modelId="{0C95B389-AC0C-4055-9AA3-38815EFC8B0A}" type="sibTrans" cxnId="{C4BA385D-31ED-40EF-A5D6-98DFBA64E71A}">
      <dgm:prSet/>
      <dgm:spPr/>
      <dgm:t>
        <a:bodyPr/>
        <a:lstStyle/>
        <a:p>
          <a:endParaRPr lang="en-US"/>
        </a:p>
      </dgm:t>
    </dgm:pt>
    <dgm:pt modelId="{91A66877-AC1C-46D9-BF2C-6024B638DEA9}">
      <dgm:prSet phldrT="[Text]"/>
      <dgm:spPr/>
      <dgm:t>
        <a:bodyPr/>
        <a:lstStyle/>
        <a:p>
          <a:r>
            <a:rPr lang="en-US" dirty="0"/>
            <a:t>Tech Sales </a:t>
          </a:r>
        </a:p>
      </dgm:t>
    </dgm:pt>
    <dgm:pt modelId="{913FED05-DF41-48A7-B1F8-81937A468EF9}" type="parTrans" cxnId="{7F0DAB6F-9257-4F2D-B31A-3418F73F6952}">
      <dgm:prSet/>
      <dgm:spPr/>
      <dgm:t>
        <a:bodyPr/>
        <a:lstStyle/>
        <a:p>
          <a:endParaRPr lang="en-US"/>
        </a:p>
      </dgm:t>
    </dgm:pt>
    <dgm:pt modelId="{BFCE4A28-C381-46FF-935A-B11534EF7D87}" type="sibTrans" cxnId="{7F0DAB6F-9257-4F2D-B31A-3418F73F6952}">
      <dgm:prSet/>
      <dgm:spPr/>
      <dgm:t>
        <a:bodyPr/>
        <a:lstStyle/>
        <a:p>
          <a:endParaRPr lang="en-US"/>
        </a:p>
      </dgm:t>
    </dgm:pt>
    <dgm:pt modelId="{76CC3289-2662-43F0-A3C6-BA04A135F08C}">
      <dgm:prSet phldrT="[Text]"/>
      <dgm:spPr/>
      <dgm:t>
        <a:bodyPr/>
        <a:lstStyle/>
        <a:p>
          <a:r>
            <a:rPr lang="en-US" dirty="0"/>
            <a:t>Insights</a:t>
          </a:r>
        </a:p>
      </dgm:t>
    </dgm:pt>
    <dgm:pt modelId="{FA28C9D6-476E-43CD-BA23-D6D990FD78D0}" type="sibTrans" cxnId="{0400886E-8A1A-44C2-95A7-DB0EF4911494}">
      <dgm:prSet/>
      <dgm:spPr/>
      <dgm:t>
        <a:bodyPr/>
        <a:lstStyle/>
        <a:p>
          <a:endParaRPr lang="en-US"/>
        </a:p>
      </dgm:t>
    </dgm:pt>
    <dgm:pt modelId="{D46DB4DA-1442-4ECE-89FE-BBB1E3489E3D}" type="parTrans" cxnId="{0400886E-8A1A-44C2-95A7-DB0EF4911494}">
      <dgm:prSet/>
      <dgm:spPr/>
      <dgm:t>
        <a:bodyPr/>
        <a:lstStyle/>
        <a:p>
          <a:endParaRPr lang="en-US"/>
        </a:p>
      </dgm:t>
    </dgm:pt>
    <dgm:pt modelId="{8994D886-A75F-411A-A9D7-D31991FF12BD}" type="pres">
      <dgm:prSet presAssocID="{7D9C16A6-8C48-4165-8DAF-8C957C12A8FA}" presName="root" presStyleCnt="0">
        <dgm:presLayoutVars>
          <dgm:dir/>
          <dgm:resizeHandles val="exact"/>
        </dgm:presLayoutVars>
      </dgm:prSet>
      <dgm:spPr/>
    </dgm:pt>
    <dgm:pt modelId="{E1DBA6D5-BD14-4CD2-A0CC-80F867FEFA81}" type="pres">
      <dgm:prSet presAssocID="{701D68F5-42F8-47BC-8FED-84C50F595DF0}" presName="compNode" presStyleCnt="0"/>
      <dgm:spPr/>
    </dgm:pt>
    <dgm:pt modelId="{19A8DC21-3E65-409D-AD53-DA51BB9198A0}" type="pres">
      <dgm:prSet presAssocID="{701D68F5-42F8-47BC-8FED-84C50F595DF0}" presName="iconRect" presStyleLbl="node1" presStyleIdx="0" presStyleCnt="3" custScaleX="157625" custScaleY="157625"/>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Network"/>
        </a:ext>
      </dgm:extLst>
    </dgm:pt>
    <dgm:pt modelId="{B9F90A48-FF94-4C94-A587-0190406F6FD3}" type="pres">
      <dgm:prSet presAssocID="{701D68F5-42F8-47BC-8FED-84C50F595DF0}" presName="spaceRect" presStyleCnt="0"/>
      <dgm:spPr/>
    </dgm:pt>
    <dgm:pt modelId="{A99B5DD6-89E9-4537-B415-4205CEB9323A}" type="pres">
      <dgm:prSet presAssocID="{701D68F5-42F8-47BC-8FED-84C50F595DF0}" presName="textRect" presStyleLbl="revTx" presStyleIdx="0" presStyleCnt="3">
        <dgm:presLayoutVars>
          <dgm:chMax val="1"/>
          <dgm:chPref val="1"/>
        </dgm:presLayoutVars>
      </dgm:prSet>
      <dgm:spPr/>
    </dgm:pt>
    <dgm:pt modelId="{8B391436-B9B0-45BD-A57F-792D6376D868}" type="pres">
      <dgm:prSet presAssocID="{0C95B389-AC0C-4055-9AA3-38815EFC8B0A}" presName="sibTrans" presStyleCnt="0"/>
      <dgm:spPr/>
    </dgm:pt>
    <dgm:pt modelId="{95872155-C45D-46D3-874C-D838089A06F8}" type="pres">
      <dgm:prSet presAssocID="{91A66877-AC1C-46D9-BF2C-6024B638DEA9}" presName="compNode" presStyleCnt="0"/>
      <dgm:spPr/>
    </dgm:pt>
    <dgm:pt modelId="{CE9DF0E8-B0DE-4E1E-9FF4-6006AD8428DB}" type="pres">
      <dgm:prSet presAssocID="{91A66877-AC1C-46D9-BF2C-6024B638DEA9}" presName="iconRect" presStyleLbl="node1" presStyleIdx="1" presStyleCnt="3" custScaleX="157625" custScaleY="15762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atellite"/>
        </a:ext>
      </dgm:extLst>
    </dgm:pt>
    <dgm:pt modelId="{AA0423A1-55B2-45E9-BFE7-3FBE5BDA65ED}" type="pres">
      <dgm:prSet presAssocID="{91A66877-AC1C-46D9-BF2C-6024B638DEA9}" presName="spaceRect" presStyleCnt="0"/>
      <dgm:spPr/>
    </dgm:pt>
    <dgm:pt modelId="{55120873-6F5C-4053-8EAD-6287A7F1097E}" type="pres">
      <dgm:prSet presAssocID="{91A66877-AC1C-46D9-BF2C-6024B638DEA9}" presName="textRect" presStyleLbl="revTx" presStyleIdx="1" presStyleCnt="3">
        <dgm:presLayoutVars>
          <dgm:chMax val="1"/>
          <dgm:chPref val="1"/>
        </dgm:presLayoutVars>
      </dgm:prSet>
      <dgm:spPr/>
    </dgm:pt>
    <dgm:pt modelId="{F679C986-30E4-4F0A-A3A6-CAE528BFED76}" type="pres">
      <dgm:prSet presAssocID="{BFCE4A28-C381-46FF-935A-B11534EF7D87}" presName="sibTrans" presStyleCnt="0"/>
      <dgm:spPr/>
    </dgm:pt>
    <dgm:pt modelId="{2EC2FDE3-8908-45C7-A3FD-EB370213FE69}" type="pres">
      <dgm:prSet presAssocID="{76CC3289-2662-43F0-A3C6-BA04A135F08C}" presName="compNode" presStyleCnt="0"/>
      <dgm:spPr/>
    </dgm:pt>
    <dgm:pt modelId="{6DB1FE51-13D0-4A38-AD6E-48D4371A1AF3}" type="pres">
      <dgm:prSet presAssocID="{76CC3289-2662-43F0-A3C6-BA04A135F08C}" presName="iconRect" presStyleLbl="node1" presStyleIdx="2" presStyleCnt="3" custScaleX="157625" custScaleY="15762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Link"/>
        </a:ext>
      </dgm:extLst>
    </dgm:pt>
    <dgm:pt modelId="{0928538A-05CC-4A79-BD5D-92F985D1EEE5}" type="pres">
      <dgm:prSet presAssocID="{76CC3289-2662-43F0-A3C6-BA04A135F08C}" presName="spaceRect" presStyleCnt="0"/>
      <dgm:spPr/>
    </dgm:pt>
    <dgm:pt modelId="{133097FC-B1F8-4953-B0AB-E8E73D968D1C}" type="pres">
      <dgm:prSet presAssocID="{76CC3289-2662-43F0-A3C6-BA04A135F08C}" presName="textRect" presStyleLbl="revTx" presStyleIdx="2" presStyleCnt="3">
        <dgm:presLayoutVars>
          <dgm:chMax val="1"/>
          <dgm:chPref val="1"/>
        </dgm:presLayoutVars>
      </dgm:prSet>
      <dgm:spPr/>
    </dgm:pt>
  </dgm:ptLst>
  <dgm:cxnLst>
    <dgm:cxn modelId="{1B8CB22C-9648-419B-97E9-4AA6C3555723}" type="presOf" srcId="{701D68F5-42F8-47BC-8FED-84C50F595DF0}" destId="{A99B5DD6-89E9-4537-B415-4205CEB9323A}" srcOrd="0" destOrd="0" presId="urn:microsoft.com/office/officeart/2018/2/layout/IconLabelList"/>
    <dgm:cxn modelId="{C4BA385D-31ED-40EF-A5D6-98DFBA64E71A}" srcId="{7D9C16A6-8C48-4165-8DAF-8C957C12A8FA}" destId="{701D68F5-42F8-47BC-8FED-84C50F595DF0}" srcOrd="0" destOrd="0" parTransId="{9617668C-C38C-4017-8DDF-37855B15D110}" sibTransId="{0C95B389-AC0C-4055-9AA3-38815EFC8B0A}"/>
    <dgm:cxn modelId="{5574CC64-4BF2-43BE-BABC-6DF1E58A4C74}" type="presOf" srcId="{7D9C16A6-8C48-4165-8DAF-8C957C12A8FA}" destId="{8994D886-A75F-411A-A9D7-D31991FF12BD}" srcOrd="0" destOrd="0" presId="urn:microsoft.com/office/officeart/2018/2/layout/IconLabelList"/>
    <dgm:cxn modelId="{0400886E-8A1A-44C2-95A7-DB0EF4911494}" srcId="{7D9C16A6-8C48-4165-8DAF-8C957C12A8FA}" destId="{76CC3289-2662-43F0-A3C6-BA04A135F08C}" srcOrd="2" destOrd="0" parTransId="{D46DB4DA-1442-4ECE-89FE-BBB1E3489E3D}" sibTransId="{FA28C9D6-476E-43CD-BA23-D6D990FD78D0}"/>
    <dgm:cxn modelId="{7F0DAB6F-9257-4F2D-B31A-3418F73F6952}" srcId="{7D9C16A6-8C48-4165-8DAF-8C957C12A8FA}" destId="{91A66877-AC1C-46D9-BF2C-6024B638DEA9}" srcOrd="1" destOrd="0" parTransId="{913FED05-DF41-48A7-B1F8-81937A468EF9}" sibTransId="{BFCE4A28-C381-46FF-935A-B11534EF7D87}"/>
    <dgm:cxn modelId="{EC5C6E85-C523-4B60-976B-342F12E3A6CB}" type="presOf" srcId="{91A66877-AC1C-46D9-BF2C-6024B638DEA9}" destId="{55120873-6F5C-4053-8EAD-6287A7F1097E}" srcOrd="0" destOrd="0" presId="urn:microsoft.com/office/officeart/2018/2/layout/IconLabelList"/>
    <dgm:cxn modelId="{6E31C6AB-C9E6-448F-A8CC-566A63619D4D}" type="presOf" srcId="{76CC3289-2662-43F0-A3C6-BA04A135F08C}" destId="{133097FC-B1F8-4953-B0AB-E8E73D968D1C}" srcOrd="0" destOrd="0" presId="urn:microsoft.com/office/officeart/2018/2/layout/IconLabelList"/>
    <dgm:cxn modelId="{2AD6E781-3ED2-484E-B438-73386D2C583D}" type="presParOf" srcId="{8994D886-A75F-411A-A9D7-D31991FF12BD}" destId="{E1DBA6D5-BD14-4CD2-A0CC-80F867FEFA81}" srcOrd="0" destOrd="0" presId="urn:microsoft.com/office/officeart/2018/2/layout/IconLabelList"/>
    <dgm:cxn modelId="{10B2B212-528C-471D-ABD0-D66ED992B833}" type="presParOf" srcId="{E1DBA6D5-BD14-4CD2-A0CC-80F867FEFA81}" destId="{19A8DC21-3E65-409D-AD53-DA51BB9198A0}" srcOrd="0" destOrd="0" presId="urn:microsoft.com/office/officeart/2018/2/layout/IconLabelList"/>
    <dgm:cxn modelId="{2A8FB3D0-F98B-4F5A-BACA-4315E38776FB}" type="presParOf" srcId="{E1DBA6D5-BD14-4CD2-A0CC-80F867FEFA81}" destId="{B9F90A48-FF94-4C94-A587-0190406F6FD3}" srcOrd="1" destOrd="0" presId="urn:microsoft.com/office/officeart/2018/2/layout/IconLabelList"/>
    <dgm:cxn modelId="{95FEF629-9884-451C-89B4-41B897ABE3D6}" type="presParOf" srcId="{E1DBA6D5-BD14-4CD2-A0CC-80F867FEFA81}" destId="{A99B5DD6-89E9-4537-B415-4205CEB9323A}" srcOrd="2" destOrd="0" presId="urn:microsoft.com/office/officeart/2018/2/layout/IconLabelList"/>
    <dgm:cxn modelId="{0FE6827F-DE80-4F8A-8E9D-7F88C0F7EF29}" type="presParOf" srcId="{8994D886-A75F-411A-A9D7-D31991FF12BD}" destId="{8B391436-B9B0-45BD-A57F-792D6376D868}" srcOrd="1" destOrd="0" presId="urn:microsoft.com/office/officeart/2018/2/layout/IconLabelList"/>
    <dgm:cxn modelId="{4857BE3A-D518-473D-AC79-7B9BF18B9824}" type="presParOf" srcId="{8994D886-A75F-411A-A9D7-D31991FF12BD}" destId="{95872155-C45D-46D3-874C-D838089A06F8}" srcOrd="2" destOrd="0" presId="urn:microsoft.com/office/officeart/2018/2/layout/IconLabelList"/>
    <dgm:cxn modelId="{B4B325C4-81F2-4B3E-8CBF-4532B0BFA343}" type="presParOf" srcId="{95872155-C45D-46D3-874C-D838089A06F8}" destId="{CE9DF0E8-B0DE-4E1E-9FF4-6006AD8428DB}" srcOrd="0" destOrd="0" presId="urn:microsoft.com/office/officeart/2018/2/layout/IconLabelList"/>
    <dgm:cxn modelId="{0AE6D335-6E55-47E1-BAD8-0368620AB8F6}" type="presParOf" srcId="{95872155-C45D-46D3-874C-D838089A06F8}" destId="{AA0423A1-55B2-45E9-BFE7-3FBE5BDA65ED}" srcOrd="1" destOrd="0" presId="urn:microsoft.com/office/officeart/2018/2/layout/IconLabelList"/>
    <dgm:cxn modelId="{AFEE8CCD-97FE-4EFA-A584-DF6AFDAD2B20}" type="presParOf" srcId="{95872155-C45D-46D3-874C-D838089A06F8}" destId="{55120873-6F5C-4053-8EAD-6287A7F1097E}" srcOrd="2" destOrd="0" presId="urn:microsoft.com/office/officeart/2018/2/layout/IconLabelList"/>
    <dgm:cxn modelId="{26649F18-C204-4047-8300-905486AB3755}" type="presParOf" srcId="{8994D886-A75F-411A-A9D7-D31991FF12BD}" destId="{F679C986-30E4-4F0A-A3A6-CAE528BFED76}" srcOrd="3" destOrd="0" presId="urn:microsoft.com/office/officeart/2018/2/layout/IconLabelList"/>
    <dgm:cxn modelId="{898D629F-DA37-435F-A0B2-0617605D711A}" type="presParOf" srcId="{8994D886-A75F-411A-A9D7-D31991FF12BD}" destId="{2EC2FDE3-8908-45C7-A3FD-EB370213FE69}" srcOrd="4" destOrd="0" presId="urn:microsoft.com/office/officeart/2018/2/layout/IconLabelList"/>
    <dgm:cxn modelId="{2BDADB1C-15B1-4763-9B35-3792147F8F87}" type="presParOf" srcId="{2EC2FDE3-8908-45C7-A3FD-EB370213FE69}" destId="{6DB1FE51-13D0-4A38-AD6E-48D4371A1AF3}" srcOrd="0" destOrd="0" presId="urn:microsoft.com/office/officeart/2018/2/layout/IconLabelList"/>
    <dgm:cxn modelId="{F692F1E6-C6EC-4391-8432-EB6C34194240}" type="presParOf" srcId="{2EC2FDE3-8908-45C7-A3FD-EB370213FE69}" destId="{0928538A-05CC-4A79-BD5D-92F985D1EEE5}" srcOrd="1" destOrd="0" presId="urn:microsoft.com/office/officeart/2018/2/layout/IconLabelList"/>
    <dgm:cxn modelId="{0E6AF6C4-A4E5-4234-9E16-F9F2334264CD}" type="presParOf" srcId="{2EC2FDE3-8908-45C7-A3FD-EB370213FE69}" destId="{133097FC-B1F8-4953-B0AB-E8E73D968D1C}"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7D9C16A6-8C48-4165-8DAF-8C957C12A8FA}" type="doc">
      <dgm:prSet loTypeId="urn:microsoft.com/office/officeart/2018/2/layout/IconLabelList" loCatId="icon" qsTypeId="urn:microsoft.com/office/officeart/2005/8/quickstyle/simple1" qsCatId="simple" csTypeId="urn:microsoft.com/office/officeart/2018/5/colors/Iconchunking_neutralbg_accent2_2" csCatId="accent2" phldr="1"/>
      <dgm:spPr/>
    </dgm:pt>
    <dgm:pt modelId="{701D68F5-42F8-47BC-8FED-84C50F595DF0}">
      <dgm:prSet phldrT="[Text]"/>
      <dgm:spPr/>
      <dgm:t>
        <a:bodyPr/>
        <a:lstStyle/>
        <a:p>
          <a:r>
            <a:rPr lang="en-ZA" dirty="0"/>
            <a:t>Total Sales</a:t>
          </a:r>
          <a:endParaRPr lang="en-US" dirty="0"/>
        </a:p>
      </dgm:t>
    </dgm:pt>
    <dgm:pt modelId="{9617668C-C38C-4017-8DDF-37855B15D110}" type="parTrans" cxnId="{C4BA385D-31ED-40EF-A5D6-98DFBA64E71A}">
      <dgm:prSet/>
      <dgm:spPr/>
      <dgm:t>
        <a:bodyPr/>
        <a:lstStyle/>
        <a:p>
          <a:endParaRPr lang="en-US"/>
        </a:p>
      </dgm:t>
    </dgm:pt>
    <dgm:pt modelId="{0C95B389-AC0C-4055-9AA3-38815EFC8B0A}" type="sibTrans" cxnId="{C4BA385D-31ED-40EF-A5D6-98DFBA64E71A}">
      <dgm:prSet/>
      <dgm:spPr/>
      <dgm:t>
        <a:bodyPr/>
        <a:lstStyle/>
        <a:p>
          <a:endParaRPr lang="en-US"/>
        </a:p>
      </dgm:t>
    </dgm:pt>
    <dgm:pt modelId="{91A66877-AC1C-46D9-BF2C-6024B638DEA9}">
      <dgm:prSet phldrT="[Text]"/>
      <dgm:spPr/>
      <dgm:t>
        <a:bodyPr/>
        <a:lstStyle/>
        <a:p>
          <a:r>
            <a:rPr lang="en-US" dirty="0"/>
            <a:t>Tech Sales </a:t>
          </a:r>
        </a:p>
      </dgm:t>
    </dgm:pt>
    <dgm:pt modelId="{913FED05-DF41-48A7-B1F8-81937A468EF9}" type="parTrans" cxnId="{7F0DAB6F-9257-4F2D-B31A-3418F73F6952}">
      <dgm:prSet/>
      <dgm:spPr/>
      <dgm:t>
        <a:bodyPr/>
        <a:lstStyle/>
        <a:p>
          <a:endParaRPr lang="en-US"/>
        </a:p>
      </dgm:t>
    </dgm:pt>
    <dgm:pt modelId="{BFCE4A28-C381-46FF-935A-B11534EF7D87}" type="sibTrans" cxnId="{7F0DAB6F-9257-4F2D-B31A-3418F73F6952}">
      <dgm:prSet/>
      <dgm:spPr/>
      <dgm:t>
        <a:bodyPr/>
        <a:lstStyle/>
        <a:p>
          <a:endParaRPr lang="en-US"/>
        </a:p>
      </dgm:t>
    </dgm:pt>
    <dgm:pt modelId="{76CC3289-2662-43F0-A3C6-BA04A135F08C}">
      <dgm:prSet phldrT="[Text]"/>
      <dgm:spPr/>
      <dgm:t>
        <a:bodyPr/>
        <a:lstStyle/>
        <a:p>
          <a:r>
            <a:rPr lang="en-US" dirty="0"/>
            <a:t>Insights</a:t>
          </a:r>
        </a:p>
      </dgm:t>
    </dgm:pt>
    <dgm:pt modelId="{FA28C9D6-476E-43CD-BA23-D6D990FD78D0}" type="sibTrans" cxnId="{0400886E-8A1A-44C2-95A7-DB0EF4911494}">
      <dgm:prSet/>
      <dgm:spPr/>
      <dgm:t>
        <a:bodyPr/>
        <a:lstStyle/>
        <a:p>
          <a:endParaRPr lang="en-US"/>
        </a:p>
      </dgm:t>
    </dgm:pt>
    <dgm:pt modelId="{D46DB4DA-1442-4ECE-89FE-BBB1E3489E3D}" type="parTrans" cxnId="{0400886E-8A1A-44C2-95A7-DB0EF4911494}">
      <dgm:prSet/>
      <dgm:spPr/>
      <dgm:t>
        <a:bodyPr/>
        <a:lstStyle/>
        <a:p>
          <a:endParaRPr lang="en-US"/>
        </a:p>
      </dgm:t>
    </dgm:pt>
    <dgm:pt modelId="{8994D886-A75F-411A-A9D7-D31991FF12BD}" type="pres">
      <dgm:prSet presAssocID="{7D9C16A6-8C48-4165-8DAF-8C957C12A8FA}" presName="root" presStyleCnt="0">
        <dgm:presLayoutVars>
          <dgm:dir/>
          <dgm:resizeHandles val="exact"/>
        </dgm:presLayoutVars>
      </dgm:prSet>
      <dgm:spPr/>
    </dgm:pt>
    <dgm:pt modelId="{E1DBA6D5-BD14-4CD2-A0CC-80F867FEFA81}" type="pres">
      <dgm:prSet presAssocID="{701D68F5-42F8-47BC-8FED-84C50F595DF0}" presName="compNode" presStyleCnt="0"/>
      <dgm:spPr/>
    </dgm:pt>
    <dgm:pt modelId="{19A8DC21-3E65-409D-AD53-DA51BB9198A0}" type="pres">
      <dgm:prSet presAssocID="{701D68F5-42F8-47BC-8FED-84C50F595DF0}" presName="iconRect" presStyleLbl="node1" presStyleIdx="0" presStyleCnt="3" custScaleX="157625" custScaleY="157625"/>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Network"/>
        </a:ext>
      </dgm:extLst>
    </dgm:pt>
    <dgm:pt modelId="{B9F90A48-FF94-4C94-A587-0190406F6FD3}" type="pres">
      <dgm:prSet presAssocID="{701D68F5-42F8-47BC-8FED-84C50F595DF0}" presName="spaceRect" presStyleCnt="0"/>
      <dgm:spPr/>
    </dgm:pt>
    <dgm:pt modelId="{A99B5DD6-89E9-4537-B415-4205CEB9323A}" type="pres">
      <dgm:prSet presAssocID="{701D68F5-42F8-47BC-8FED-84C50F595DF0}" presName="textRect" presStyleLbl="revTx" presStyleIdx="0" presStyleCnt="3">
        <dgm:presLayoutVars>
          <dgm:chMax val="1"/>
          <dgm:chPref val="1"/>
        </dgm:presLayoutVars>
      </dgm:prSet>
      <dgm:spPr/>
    </dgm:pt>
    <dgm:pt modelId="{8B391436-B9B0-45BD-A57F-792D6376D868}" type="pres">
      <dgm:prSet presAssocID="{0C95B389-AC0C-4055-9AA3-38815EFC8B0A}" presName="sibTrans" presStyleCnt="0"/>
      <dgm:spPr/>
    </dgm:pt>
    <dgm:pt modelId="{95872155-C45D-46D3-874C-D838089A06F8}" type="pres">
      <dgm:prSet presAssocID="{91A66877-AC1C-46D9-BF2C-6024B638DEA9}" presName="compNode" presStyleCnt="0"/>
      <dgm:spPr/>
    </dgm:pt>
    <dgm:pt modelId="{CE9DF0E8-B0DE-4E1E-9FF4-6006AD8428DB}" type="pres">
      <dgm:prSet presAssocID="{91A66877-AC1C-46D9-BF2C-6024B638DEA9}" presName="iconRect" presStyleLbl="node1" presStyleIdx="1" presStyleCnt="3" custScaleX="157625" custScaleY="15762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atellite"/>
        </a:ext>
      </dgm:extLst>
    </dgm:pt>
    <dgm:pt modelId="{AA0423A1-55B2-45E9-BFE7-3FBE5BDA65ED}" type="pres">
      <dgm:prSet presAssocID="{91A66877-AC1C-46D9-BF2C-6024B638DEA9}" presName="spaceRect" presStyleCnt="0"/>
      <dgm:spPr/>
    </dgm:pt>
    <dgm:pt modelId="{55120873-6F5C-4053-8EAD-6287A7F1097E}" type="pres">
      <dgm:prSet presAssocID="{91A66877-AC1C-46D9-BF2C-6024B638DEA9}" presName="textRect" presStyleLbl="revTx" presStyleIdx="1" presStyleCnt="3">
        <dgm:presLayoutVars>
          <dgm:chMax val="1"/>
          <dgm:chPref val="1"/>
        </dgm:presLayoutVars>
      </dgm:prSet>
      <dgm:spPr/>
    </dgm:pt>
    <dgm:pt modelId="{F679C986-30E4-4F0A-A3A6-CAE528BFED76}" type="pres">
      <dgm:prSet presAssocID="{BFCE4A28-C381-46FF-935A-B11534EF7D87}" presName="sibTrans" presStyleCnt="0"/>
      <dgm:spPr/>
    </dgm:pt>
    <dgm:pt modelId="{2EC2FDE3-8908-45C7-A3FD-EB370213FE69}" type="pres">
      <dgm:prSet presAssocID="{76CC3289-2662-43F0-A3C6-BA04A135F08C}" presName="compNode" presStyleCnt="0"/>
      <dgm:spPr/>
    </dgm:pt>
    <dgm:pt modelId="{6DB1FE51-13D0-4A38-AD6E-48D4371A1AF3}" type="pres">
      <dgm:prSet presAssocID="{76CC3289-2662-43F0-A3C6-BA04A135F08C}" presName="iconRect" presStyleLbl="node1" presStyleIdx="2" presStyleCnt="3" custScaleX="157625" custScaleY="15762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Link"/>
        </a:ext>
      </dgm:extLst>
    </dgm:pt>
    <dgm:pt modelId="{0928538A-05CC-4A79-BD5D-92F985D1EEE5}" type="pres">
      <dgm:prSet presAssocID="{76CC3289-2662-43F0-A3C6-BA04A135F08C}" presName="spaceRect" presStyleCnt="0"/>
      <dgm:spPr/>
    </dgm:pt>
    <dgm:pt modelId="{133097FC-B1F8-4953-B0AB-E8E73D968D1C}" type="pres">
      <dgm:prSet presAssocID="{76CC3289-2662-43F0-A3C6-BA04A135F08C}" presName="textRect" presStyleLbl="revTx" presStyleIdx="2" presStyleCnt="3">
        <dgm:presLayoutVars>
          <dgm:chMax val="1"/>
          <dgm:chPref val="1"/>
        </dgm:presLayoutVars>
      </dgm:prSet>
      <dgm:spPr/>
    </dgm:pt>
  </dgm:ptLst>
  <dgm:cxnLst>
    <dgm:cxn modelId="{1B8CB22C-9648-419B-97E9-4AA6C3555723}" type="presOf" srcId="{701D68F5-42F8-47BC-8FED-84C50F595DF0}" destId="{A99B5DD6-89E9-4537-B415-4205CEB9323A}" srcOrd="0" destOrd="0" presId="urn:microsoft.com/office/officeart/2018/2/layout/IconLabelList"/>
    <dgm:cxn modelId="{C4BA385D-31ED-40EF-A5D6-98DFBA64E71A}" srcId="{7D9C16A6-8C48-4165-8DAF-8C957C12A8FA}" destId="{701D68F5-42F8-47BC-8FED-84C50F595DF0}" srcOrd="0" destOrd="0" parTransId="{9617668C-C38C-4017-8DDF-37855B15D110}" sibTransId="{0C95B389-AC0C-4055-9AA3-38815EFC8B0A}"/>
    <dgm:cxn modelId="{5574CC64-4BF2-43BE-BABC-6DF1E58A4C74}" type="presOf" srcId="{7D9C16A6-8C48-4165-8DAF-8C957C12A8FA}" destId="{8994D886-A75F-411A-A9D7-D31991FF12BD}" srcOrd="0" destOrd="0" presId="urn:microsoft.com/office/officeart/2018/2/layout/IconLabelList"/>
    <dgm:cxn modelId="{0400886E-8A1A-44C2-95A7-DB0EF4911494}" srcId="{7D9C16A6-8C48-4165-8DAF-8C957C12A8FA}" destId="{76CC3289-2662-43F0-A3C6-BA04A135F08C}" srcOrd="2" destOrd="0" parTransId="{D46DB4DA-1442-4ECE-89FE-BBB1E3489E3D}" sibTransId="{FA28C9D6-476E-43CD-BA23-D6D990FD78D0}"/>
    <dgm:cxn modelId="{7F0DAB6F-9257-4F2D-B31A-3418F73F6952}" srcId="{7D9C16A6-8C48-4165-8DAF-8C957C12A8FA}" destId="{91A66877-AC1C-46D9-BF2C-6024B638DEA9}" srcOrd="1" destOrd="0" parTransId="{913FED05-DF41-48A7-B1F8-81937A468EF9}" sibTransId="{BFCE4A28-C381-46FF-935A-B11534EF7D87}"/>
    <dgm:cxn modelId="{EC5C6E85-C523-4B60-976B-342F12E3A6CB}" type="presOf" srcId="{91A66877-AC1C-46D9-BF2C-6024B638DEA9}" destId="{55120873-6F5C-4053-8EAD-6287A7F1097E}" srcOrd="0" destOrd="0" presId="urn:microsoft.com/office/officeart/2018/2/layout/IconLabelList"/>
    <dgm:cxn modelId="{6E31C6AB-C9E6-448F-A8CC-566A63619D4D}" type="presOf" srcId="{76CC3289-2662-43F0-A3C6-BA04A135F08C}" destId="{133097FC-B1F8-4953-B0AB-E8E73D968D1C}" srcOrd="0" destOrd="0" presId="urn:microsoft.com/office/officeart/2018/2/layout/IconLabelList"/>
    <dgm:cxn modelId="{2AD6E781-3ED2-484E-B438-73386D2C583D}" type="presParOf" srcId="{8994D886-A75F-411A-A9D7-D31991FF12BD}" destId="{E1DBA6D5-BD14-4CD2-A0CC-80F867FEFA81}" srcOrd="0" destOrd="0" presId="urn:microsoft.com/office/officeart/2018/2/layout/IconLabelList"/>
    <dgm:cxn modelId="{10B2B212-528C-471D-ABD0-D66ED992B833}" type="presParOf" srcId="{E1DBA6D5-BD14-4CD2-A0CC-80F867FEFA81}" destId="{19A8DC21-3E65-409D-AD53-DA51BB9198A0}" srcOrd="0" destOrd="0" presId="urn:microsoft.com/office/officeart/2018/2/layout/IconLabelList"/>
    <dgm:cxn modelId="{2A8FB3D0-F98B-4F5A-BACA-4315E38776FB}" type="presParOf" srcId="{E1DBA6D5-BD14-4CD2-A0CC-80F867FEFA81}" destId="{B9F90A48-FF94-4C94-A587-0190406F6FD3}" srcOrd="1" destOrd="0" presId="urn:microsoft.com/office/officeart/2018/2/layout/IconLabelList"/>
    <dgm:cxn modelId="{95FEF629-9884-451C-89B4-41B897ABE3D6}" type="presParOf" srcId="{E1DBA6D5-BD14-4CD2-A0CC-80F867FEFA81}" destId="{A99B5DD6-89E9-4537-B415-4205CEB9323A}" srcOrd="2" destOrd="0" presId="urn:microsoft.com/office/officeart/2018/2/layout/IconLabelList"/>
    <dgm:cxn modelId="{0FE6827F-DE80-4F8A-8E9D-7F88C0F7EF29}" type="presParOf" srcId="{8994D886-A75F-411A-A9D7-D31991FF12BD}" destId="{8B391436-B9B0-45BD-A57F-792D6376D868}" srcOrd="1" destOrd="0" presId="urn:microsoft.com/office/officeart/2018/2/layout/IconLabelList"/>
    <dgm:cxn modelId="{4857BE3A-D518-473D-AC79-7B9BF18B9824}" type="presParOf" srcId="{8994D886-A75F-411A-A9D7-D31991FF12BD}" destId="{95872155-C45D-46D3-874C-D838089A06F8}" srcOrd="2" destOrd="0" presId="urn:microsoft.com/office/officeart/2018/2/layout/IconLabelList"/>
    <dgm:cxn modelId="{B4B325C4-81F2-4B3E-8CBF-4532B0BFA343}" type="presParOf" srcId="{95872155-C45D-46D3-874C-D838089A06F8}" destId="{CE9DF0E8-B0DE-4E1E-9FF4-6006AD8428DB}" srcOrd="0" destOrd="0" presId="urn:microsoft.com/office/officeart/2018/2/layout/IconLabelList"/>
    <dgm:cxn modelId="{0AE6D335-6E55-47E1-BAD8-0368620AB8F6}" type="presParOf" srcId="{95872155-C45D-46D3-874C-D838089A06F8}" destId="{AA0423A1-55B2-45E9-BFE7-3FBE5BDA65ED}" srcOrd="1" destOrd="0" presId="urn:microsoft.com/office/officeart/2018/2/layout/IconLabelList"/>
    <dgm:cxn modelId="{AFEE8CCD-97FE-4EFA-A584-DF6AFDAD2B20}" type="presParOf" srcId="{95872155-C45D-46D3-874C-D838089A06F8}" destId="{55120873-6F5C-4053-8EAD-6287A7F1097E}" srcOrd="2" destOrd="0" presId="urn:microsoft.com/office/officeart/2018/2/layout/IconLabelList"/>
    <dgm:cxn modelId="{26649F18-C204-4047-8300-905486AB3755}" type="presParOf" srcId="{8994D886-A75F-411A-A9D7-D31991FF12BD}" destId="{F679C986-30E4-4F0A-A3A6-CAE528BFED76}" srcOrd="3" destOrd="0" presId="urn:microsoft.com/office/officeart/2018/2/layout/IconLabelList"/>
    <dgm:cxn modelId="{898D629F-DA37-435F-A0B2-0617605D711A}" type="presParOf" srcId="{8994D886-A75F-411A-A9D7-D31991FF12BD}" destId="{2EC2FDE3-8908-45C7-A3FD-EB370213FE69}" srcOrd="4" destOrd="0" presId="urn:microsoft.com/office/officeart/2018/2/layout/IconLabelList"/>
    <dgm:cxn modelId="{2BDADB1C-15B1-4763-9B35-3792147F8F87}" type="presParOf" srcId="{2EC2FDE3-8908-45C7-A3FD-EB370213FE69}" destId="{6DB1FE51-13D0-4A38-AD6E-48D4371A1AF3}" srcOrd="0" destOrd="0" presId="urn:microsoft.com/office/officeart/2018/2/layout/IconLabelList"/>
    <dgm:cxn modelId="{F692F1E6-C6EC-4391-8432-EB6C34194240}" type="presParOf" srcId="{2EC2FDE3-8908-45C7-A3FD-EB370213FE69}" destId="{0928538A-05CC-4A79-BD5D-92F985D1EEE5}" srcOrd="1" destOrd="0" presId="urn:microsoft.com/office/officeart/2018/2/layout/IconLabelList"/>
    <dgm:cxn modelId="{0E6AF6C4-A4E5-4234-9E16-F9F2334264CD}" type="presParOf" srcId="{2EC2FDE3-8908-45C7-A3FD-EB370213FE69}" destId="{133097FC-B1F8-4953-B0AB-E8E73D968D1C}"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7D9C16A6-8C48-4165-8DAF-8C957C12A8FA}" type="doc">
      <dgm:prSet loTypeId="urn:microsoft.com/office/officeart/2018/2/layout/IconLabelList" loCatId="icon" qsTypeId="urn:microsoft.com/office/officeart/2005/8/quickstyle/simple1" qsCatId="simple" csTypeId="urn:microsoft.com/office/officeart/2018/5/colors/Iconchunking_neutralbg_accent2_2" csCatId="accent2" phldr="1"/>
      <dgm:spPr/>
    </dgm:pt>
    <dgm:pt modelId="{701D68F5-42F8-47BC-8FED-84C50F595DF0}">
      <dgm:prSet phldrT="[Text]"/>
      <dgm:spPr/>
      <dgm:t>
        <a:bodyPr/>
        <a:lstStyle/>
        <a:p>
          <a:r>
            <a:rPr lang="en-ZA" dirty="0"/>
            <a:t>Total Sales</a:t>
          </a:r>
          <a:endParaRPr lang="en-US" dirty="0"/>
        </a:p>
      </dgm:t>
    </dgm:pt>
    <dgm:pt modelId="{9617668C-C38C-4017-8DDF-37855B15D110}" type="parTrans" cxnId="{C4BA385D-31ED-40EF-A5D6-98DFBA64E71A}">
      <dgm:prSet/>
      <dgm:spPr/>
      <dgm:t>
        <a:bodyPr/>
        <a:lstStyle/>
        <a:p>
          <a:endParaRPr lang="en-US"/>
        </a:p>
      </dgm:t>
    </dgm:pt>
    <dgm:pt modelId="{0C95B389-AC0C-4055-9AA3-38815EFC8B0A}" type="sibTrans" cxnId="{C4BA385D-31ED-40EF-A5D6-98DFBA64E71A}">
      <dgm:prSet/>
      <dgm:spPr/>
      <dgm:t>
        <a:bodyPr/>
        <a:lstStyle/>
        <a:p>
          <a:endParaRPr lang="en-US"/>
        </a:p>
      </dgm:t>
    </dgm:pt>
    <dgm:pt modelId="{91A66877-AC1C-46D9-BF2C-6024B638DEA9}">
      <dgm:prSet phldrT="[Text]"/>
      <dgm:spPr/>
      <dgm:t>
        <a:bodyPr/>
        <a:lstStyle/>
        <a:p>
          <a:r>
            <a:rPr lang="en-US" dirty="0"/>
            <a:t>Tech Sales </a:t>
          </a:r>
        </a:p>
      </dgm:t>
    </dgm:pt>
    <dgm:pt modelId="{913FED05-DF41-48A7-B1F8-81937A468EF9}" type="parTrans" cxnId="{7F0DAB6F-9257-4F2D-B31A-3418F73F6952}">
      <dgm:prSet/>
      <dgm:spPr/>
      <dgm:t>
        <a:bodyPr/>
        <a:lstStyle/>
        <a:p>
          <a:endParaRPr lang="en-US"/>
        </a:p>
      </dgm:t>
    </dgm:pt>
    <dgm:pt modelId="{BFCE4A28-C381-46FF-935A-B11534EF7D87}" type="sibTrans" cxnId="{7F0DAB6F-9257-4F2D-B31A-3418F73F6952}">
      <dgm:prSet/>
      <dgm:spPr/>
      <dgm:t>
        <a:bodyPr/>
        <a:lstStyle/>
        <a:p>
          <a:endParaRPr lang="en-US"/>
        </a:p>
      </dgm:t>
    </dgm:pt>
    <dgm:pt modelId="{76CC3289-2662-43F0-A3C6-BA04A135F08C}">
      <dgm:prSet phldrT="[Text]"/>
      <dgm:spPr/>
      <dgm:t>
        <a:bodyPr/>
        <a:lstStyle/>
        <a:p>
          <a:r>
            <a:rPr lang="en-US" dirty="0"/>
            <a:t>Insights</a:t>
          </a:r>
        </a:p>
      </dgm:t>
    </dgm:pt>
    <dgm:pt modelId="{FA28C9D6-476E-43CD-BA23-D6D990FD78D0}" type="sibTrans" cxnId="{0400886E-8A1A-44C2-95A7-DB0EF4911494}">
      <dgm:prSet/>
      <dgm:spPr/>
      <dgm:t>
        <a:bodyPr/>
        <a:lstStyle/>
        <a:p>
          <a:endParaRPr lang="en-US"/>
        </a:p>
      </dgm:t>
    </dgm:pt>
    <dgm:pt modelId="{D46DB4DA-1442-4ECE-89FE-BBB1E3489E3D}" type="parTrans" cxnId="{0400886E-8A1A-44C2-95A7-DB0EF4911494}">
      <dgm:prSet/>
      <dgm:spPr/>
      <dgm:t>
        <a:bodyPr/>
        <a:lstStyle/>
        <a:p>
          <a:endParaRPr lang="en-US"/>
        </a:p>
      </dgm:t>
    </dgm:pt>
    <dgm:pt modelId="{8994D886-A75F-411A-A9D7-D31991FF12BD}" type="pres">
      <dgm:prSet presAssocID="{7D9C16A6-8C48-4165-8DAF-8C957C12A8FA}" presName="root" presStyleCnt="0">
        <dgm:presLayoutVars>
          <dgm:dir/>
          <dgm:resizeHandles val="exact"/>
        </dgm:presLayoutVars>
      </dgm:prSet>
      <dgm:spPr/>
    </dgm:pt>
    <dgm:pt modelId="{E1DBA6D5-BD14-4CD2-A0CC-80F867FEFA81}" type="pres">
      <dgm:prSet presAssocID="{701D68F5-42F8-47BC-8FED-84C50F595DF0}" presName="compNode" presStyleCnt="0"/>
      <dgm:spPr/>
    </dgm:pt>
    <dgm:pt modelId="{19A8DC21-3E65-409D-AD53-DA51BB9198A0}" type="pres">
      <dgm:prSet presAssocID="{701D68F5-42F8-47BC-8FED-84C50F595DF0}" presName="iconRect" presStyleLbl="node1" presStyleIdx="0" presStyleCnt="3" custScaleX="157625" custScaleY="157625"/>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Network"/>
        </a:ext>
      </dgm:extLst>
    </dgm:pt>
    <dgm:pt modelId="{B9F90A48-FF94-4C94-A587-0190406F6FD3}" type="pres">
      <dgm:prSet presAssocID="{701D68F5-42F8-47BC-8FED-84C50F595DF0}" presName="spaceRect" presStyleCnt="0"/>
      <dgm:spPr/>
    </dgm:pt>
    <dgm:pt modelId="{A99B5DD6-89E9-4537-B415-4205CEB9323A}" type="pres">
      <dgm:prSet presAssocID="{701D68F5-42F8-47BC-8FED-84C50F595DF0}" presName="textRect" presStyleLbl="revTx" presStyleIdx="0" presStyleCnt="3">
        <dgm:presLayoutVars>
          <dgm:chMax val="1"/>
          <dgm:chPref val="1"/>
        </dgm:presLayoutVars>
      </dgm:prSet>
      <dgm:spPr/>
    </dgm:pt>
    <dgm:pt modelId="{8B391436-B9B0-45BD-A57F-792D6376D868}" type="pres">
      <dgm:prSet presAssocID="{0C95B389-AC0C-4055-9AA3-38815EFC8B0A}" presName="sibTrans" presStyleCnt="0"/>
      <dgm:spPr/>
    </dgm:pt>
    <dgm:pt modelId="{95872155-C45D-46D3-874C-D838089A06F8}" type="pres">
      <dgm:prSet presAssocID="{91A66877-AC1C-46D9-BF2C-6024B638DEA9}" presName="compNode" presStyleCnt="0"/>
      <dgm:spPr/>
    </dgm:pt>
    <dgm:pt modelId="{CE9DF0E8-B0DE-4E1E-9FF4-6006AD8428DB}" type="pres">
      <dgm:prSet presAssocID="{91A66877-AC1C-46D9-BF2C-6024B638DEA9}" presName="iconRect" presStyleLbl="node1" presStyleIdx="1" presStyleCnt="3" custScaleX="157625" custScaleY="15762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atellite"/>
        </a:ext>
      </dgm:extLst>
    </dgm:pt>
    <dgm:pt modelId="{AA0423A1-55B2-45E9-BFE7-3FBE5BDA65ED}" type="pres">
      <dgm:prSet presAssocID="{91A66877-AC1C-46D9-BF2C-6024B638DEA9}" presName="spaceRect" presStyleCnt="0"/>
      <dgm:spPr/>
    </dgm:pt>
    <dgm:pt modelId="{55120873-6F5C-4053-8EAD-6287A7F1097E}" type="pres">
      <dgm:prSet presAssocID="{91A66877-AC1C-46D9-BF2C-6024B638DEA9}" presName="textRect" presStyleLbl="revTx" presStyleIdx="1" presStyleCnt="3">
        <dgm:presLayoutVars>
          <dgm:chMax val="1"/>
          <dgm:chPref val="1"/>
        </dgm:presLayoutVars>
      </dgm:prSet>
      <dgm:spPr/>
    </dgm:pt>
    <dgm:pt modelId="{F679C986-30E4-4F0A-A3A6-CAE528BFED76}" type="pres">
      <dgm:prSet presAssocID="{BFCE4A28-C381-46FF-935A-B11534EF7D87}" presName="sibTrans" presStyleCnt="0"/>
      <dgm:spPr/>
    </dgm:pt>
    <dgm:pt modelId="{2EC2FDE3-8908-45C7-A3FD-EB370213FE69}" type="pres">
      <dgm:prSet presAssocID="{76CC3289-2662-43F0-A3C6-BA04A135F08C}" presName="compNode" presStyleCnt="0"/>
      <dgm:spPr/>
    </dgm:pt>
    <dgm:pt modelId="{6DB1FE51-13D0-4A38-AD6E-48D4371A1AF3}" type="pres">
      <dgm:prSet presAssocID="{76CC3289-2662-43F0-A3C6-BA04A135F08C}" presName="iconRect" presStyleLbl="node1" presStyleIdx="2" presStyleCnt="3" custScaleX="157625" custScaleY="15762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Link"/>
        </a:ext>
      </dgm:extLst>
    </dgm:pt>
    <dgm:pt modelId="{0928538A-05CC-4A79-BD5D-92F985D1EEE5}" type="pres">
      <dgm:prSet presAssocID="{76CC3289-2662-43F0-A3C6-BA04A135F08C}" presName="spaceRect" presStyleCnt="0"/>
      <dgm:spPr/>
    </dgm:pt>
    <dgm:pt modelId="{133097FC-B1F8-4953-B0AB-E8E73D968D1C}" type="pres">
      <dgm:prSet presAssocID="{76CC3289-2662-43F0-A3C6-BA04A135F08C}" presName="textRect" presStyleLbl="revTx" presStyleIdx="2" presStyleCnt="3">
        <dgm:presLayoutVars>
          <dgm:chMax val="1"/>
          <dgm:chPref val="1"/>
        </dgm:presLayoutVars>
      </dgm:prSet>
      <dgm:spPr/>
    </dgm:pt>
  </dgm:ptLst>
  <dgm:cxnLst>
    <dgm:cxn modelId="{1B8CB22C-9648-419B-97E9-4AA6C3555723}" type="presOf" srcId="{701D68F5-42F8-47BC-8FED-84C50F595DF0}" destId="{A99B5DD6-89E9-4537-B415-4205CEB9323A}" srcOrd="0" destOrd="0" presId="urn:microsoft.com/office/officeart/2018/2/layout/IconLabelList"/>
    <dgm:cxn modelId="{C4BA385D-31ED-40EF-A5D6-98DFBA64E71A}" srcId="{7D9C16A6-8C48-4165-8DAF-8C957C12A8FA}" destId="{701D68F5-42F8-47BC-8FED-84C50F595DF0}" srcOrd="0" destOrd="0" parTransId="{9617668C-C38C-4017-8DDF-37855B15D110}" sibTransId="{0C95B389-AC0C-4055-9AA3-38815EFC8B0A}"/>
    <dgm:cxn modelId="{5574CC64-4BF2-43BE-BABC-6DF1E58A4C74}" type="presOf" srcId="{7D9C16A6-8C48-4165-8DAF-8C957C12A8FA}" destId="{8994D886-A75F-411A-A9D7-D31991FF12BD}" srcOrd="0" destOrd="0" presId="urn:microsoft.com/office/officeart/2018/2/layout/IconLabelList"/>
    <dgm:cxn modelId="{0400886E-8A1A-44C2-95A7-DB0EF4911494}" srcId="{7D9C16A6-8C48-4165-8DAF-8C957C12A8FA}" destId="{76CC3289-2662-43F0-A3C6-BA04A135F08C}" srcOrd="2" destOrd="0" parTransId="{D46DB4DA-1442-4ECE-89FE-BBB1E3489E3D}" sibTransId="{FA28C9D6-476E-43CD-BA23-D6D990FD78D0}"/>
    <dgm:cxn modelId="{7F0DAB6F-9257-4F2D-B31A-3418F73F6952}" srcId="{7D9C16A6-8C48-4165-8DAF-8C957C12A8FA}" destId="{91A66877-AC1C-46D9-BF2C-6024B638DEA9}" srcOrd="1" destOrd="0" parTransId="{913FED05-DF41-48A7-B1F8-81937A468EF9}" sibTransId="{BFCE4A28-C381-46FF-935A-B11534EF7D87}"/>
    <dgm:cxn modelId="{EC5C6E85-C523-4B60-976B-342F12E3A6CB}" type="presOf" srcId="{91A66877-AC1C-46D9-BF2C-6024B638DEA9}" destId="{55120873-6F5C-4053-8EAD-6287A7F1097E}" srcOrd="0" destOrd="0" presId="urn:microsoft.com/office/officeart/2018/2/layout/IconLabelList"/>
    <dgm:cxn modelId="{6E31C6AB-C9E6-448F-A8CC-566A63619D4D}" type="presOf" srcId="{76CC3289-2662-43F0-A3C6-BA04A135F08C}" destId="{133097FC-B1F8-4953-B0AB-E8E73D968D1C}" srcOrd="0" destOrd="0" presId="urn:microsoft.com/office/officeart/2018/2/layout/IconLabelList"/>
    <dgm:cxn modelId="{2AD6E781-3ED2-484E-B438-73386D2C583D}" type="presParOf" srcId="{8994D886-A75F-411A-A9D7-D31991FF12BD}" destId="{E1DBA6D5-BD14-4CD2-A0CC-80F867FEFA81}" srcOrd="0" destOrd="0" presId="urn:microsoft.com/office/officeart/2018/2/layout/IconLabelList"/>
    <dgm:cxn modelId="{10B2B212-528C-471D-ABD0-D66ED992B833}" type="presParOf" srcId="{E1DBA6D5-BD14-4CD2-A0CC-80F867FEFA81}" destId="{19A8DC21-3E65-409D-AD53-DA51BB9198A0}" srcOrd="0" destOrd="0" presId="urn:microsoft.com/office/officeart/2018/2/layout/IconLabelList"/>
    <dgm:cxn modelId="{2A8FB3D0-F98B-4F5A-BACA-4315E38776FB}" type="presParOf" srcId="{E1DBA6D5-BD14-4CD2-A0CC-80F867FEFA81}" destId="{B9F90A48-FF94-4C94-A587-0190406F6FD3}" srcOrd="1" destOrd="0" presId="urn:microsoft.com/office/officeart/2018/2/layout/IconLabelList"/>
    <dgm:cxn modelId="{95FEF629-9884-451C-89B4-41B897ABE3D6}" type="presParOf" srcId="{E1DBA6D5-BD14-4CD2-A0CC-80F867FEFA81}" destId="{A99B5DD6-89E9-4537-B415-4205CEB9323A}" srcOrd="2" destOrd="0" presId="urn:microsoft.com/office/officeart/2018/2/layout/IconLabelList"/>
    <dgm:cxn modelId="{0FE6827F-DE80-4F8A-8E9D-7F88C0F7EF29}" type="presParOf" srcId="{8994D886-A75F-411A-A9D7-D31991FF12BD}" destId="{8B391436-B9B0-45BD-A57F-792D6376D868}" srcOrd="1" destOrd="0" presId="urn:microsoft.com/office/officeart/2018/2/layout/IconLabelList"/>
    <dgm:cxn modelId="{4857BE3A-D518-473D-AC79-7B9BF18B9824}" type="presParOf" srcId="{8994D886-A75F-411A-A9D7-D31991FF12BD}" destId="{95872155-C45D-46D3-874C-D838089A06F8}" srcOrd="2" destOrd="0" presId="urn:microsoft.com/office/officeart/2018/2/layout/IconLabelList"/>
    <dgm:cxn modelId="{B4B325C4-81F2-4B3E-8CBF-4532B0BFA343}" type="presParOf" srcId="{95872155-C45D-46D3-874C-D838089A06F8}" destId="{CE9DF0E8-B0DE-4E1E-9FF4-6006AD8428DB}" srcOrd="0" destOrd="0" presId="urn:microsoft.com/office/officeart/2018/2/layout/IconLabelList"/>
    <dgm:cxn modelId="{0AE6D335-6E55-47E1-BAD8-0368620AB8F6}" type="presParOf" srcId="{95872155-C45D-46D3-874C-D838089A06F8}" destId="{AA0423A1-55B2-45E9-BFE7-3FBE5BDA65ED}" srcOrd="1" destOrd="0" presId="urn:microsoft.com/office/officeart/2018/2/layout/IconLabelList"/>
    <dgm:cxn modelId="{AFEE8CCD-97FE-4EFA-A584-DF6AFDAD2B20}" type="presParOf" srcId="{95872155-C45D-46D3-874C-D838089A06F8}" destId="{55120873-6F5C-4053-8EAD-6287A7F1097E}" srcOrd="2" destOrd="0" presId="urn:microsoft.com/office/officeart/2018/2/layout/IconLabelList"/>
    <dgm:cxn modelId="{26649F18-C204-4047-8300-905486AB3755}" type="presParOf" srcId="{8994D886-A75F-411A-A9D7-D31991FF12BD}" destId="{F679C986-30E4-4F0A-A3A6-CAE528BFED76}" srcOrd="3" destOrd="0" presId="urn:microsoft.com/office/officeart/2018/2/layout/IconLabelList"/>
    <dgm:cxn modelId="{898D629F-DA37-435F-A0B2-0617605D711A}" type="presParOf" srcId="{8994D886-A75F-411A-A9D7-D31991FF12BD}" destId="{2EC2FDE3-8908-45C7-A3FD-EB370213FE69}" srcOrd="4" destOrd="0" presId="urn:microsoft.com/office/officeart/2018/2/layout/IconLabelList"/>
    <dgm:cxn modelId="{2BDADB1C-15B1-4763-9B35-3792147F8F87}" type="presParOf" srcId="{2EC2FDE3-8908-45C7-A3FD-EB370213FE69}" destId="{6DB1FE51-13D0-4A38-AD6E-48D4371A1AF3}" srcOrd="0" destOrd="0" presId="urn:microsoft.com/office/officeart/2018/2/layout/IconLabelList"/>
    <dgm:cxn modelId="{F692F1E6-C6EC-4391-8432-EB6C34194240}" type="presParOf" srcId="{2EC2FDE3-8908-45C7-A3FD-EB370213FE69}" destId="{0928538A-05CC-4A79-BD5D-92F985D1EEE5}" srcOrd="1" destOrd="0" presId="urn:microsoft.com/office/officeart/2018/2/layout/IconLabelList"/>
    <dgm:cxn modelId="{0E6AF6C4-A4E5-4234-9E16-F9F2334264CD}" type="presParOf" srcId="{2EC2FDE3-8908-45C7-A3FD-EB370213FE69}" destId="{133097FC-B1F8-4953-B0AB-E8E73D968D1C}"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4.xml><?xml version="1.0" encoding="utf-8"?>
<dgm:dataModel xmlns:dgm="http://schemas.openxmlformats.org/drawingml/2006/diagram" xmlns:a="http://schemas.openxmlformats.org/drawingml/2006/main">
  <dgm:ptLst>
    <dgm:pt modelId="{7D9C16A6-8C48-4165-8DAF-8C957C12A8FA}" type="doc">
      <dgm:prSet loTypeId="urn:microsoft.com/office/officeart/2018/2/layout/IconLabelList" loCatId="icon" qsTypeId="urn:microsoft.com/office/officeart/2005/8/quickstyle/simple1" qsCatId="simple" csTypeId="urn:microsoft.com/office/officeart/2018/5/colors/Iconchunking_neutralbg_accent2_2" csCatId="accent2" phldr="1"/>
      <dgm:spPr/>
    </dgm:pt>
    <dgm:pt modelId="{701D68F5-42F8-47BC-8FED-84C50F595DF0}">
      <dgm:prSet phldrT="[Text]"/>
      <dgm:spPr/>
      <dgm:t>
        <a:bodyPr/>
        <a:lstStyle/>
        <a:p>
          <a:r>
            <a:rPr lang="en-ZA" dirty="0"/>
            <a:t>Total Sales</a:t>
          </a:r>
          <a:endParaRPr lang="en-US" dirty="0"/>
        </a:p>
      </dgm:t>
    </dgm:pt>
    <dgm:pt modelId="{9617668C-C38C-4017-8DDF-37855B15D110}" type="parTrans" cxnId="{C4BA385D-31ED-40EF-A5D6-98DFBA64E71A}">
      <dgm:prSet/>
      <dgm:spPr/>
      <dgm:t>
        <a:bodyPr/>
        <a:lstStyle/>
        <a:p>
          <a:endParaRPr lang="en-US"/>
        </a:p>
      </dgm:t>
    </dgm:pt>
    <dgm:pt modelId="{0C95B389-AC0C-4055-9AA3-38815EFC8B0A}" type="sibTrans" cxnId="{C4BA385D-31ED-40EF-A5D6-98DFBA64E71A}">
      <dgm:prSet/>
      <dgm:spPr/>
      <dgm:t>
        <a:bodyPr/>
        <a:lstStyle/>
        <a:p>
          <a:endParaRPr lang="en-US"/>
        </a:p>
      </dgm:t>
    </dgm:pt>
    <dgm:pt modelId="{91A66877-AC1C-46D9-BF2C-6024B638DEA9}">
      <dgm:prSet phldrT="[Text]"/>
      <dgm:spPr/>
      <dgm:t>
        <a:bodyPr/>
        <a:lstStyle/>
        <a:p>
          <a:r>
            <a:rPr lang="en-US" dirty="0"/>
            <a:t>Tech Sales </a:t>
          </a:r>
        </a:p>
      </dgm:t>
    </dgm:pt>
    <dgm:pt modelId="{913FED05-DF41-48A7-B1F8-81937A468EF9}" type="parTrans" cxnId="{7F0DAB6F-9257-4F2D-B31A-3418F73F6952}">
      <dgm:prSet/>
      <dgm:spPr/>
      <dgm:t>
        <a:bodyPr/>
        <a:lstStyle/>
        <a:p>
          <a:endParaRPr lang="en-US"/>
        </a:p>
      </dgm:t>
    </dgm:pt>
    <dgm:pt modelId="{BFCE4A28-C381-46FF-935A-B11534EF7D87}" type="sibTrans" cxnId="{7F0DAB6F-9257-4F2D-B31A-3418F73F6952}">
      <dgm:prSet/>
      <dgm:spPr/>
      <dgm:t>
        <a:bodyPr/>
        <a:lstStyle/>
        <a:p>
          <a:endParaRPr lang="en-US"/>
        </a:p>
      </dgm:t>
    </dgm:pt>
    <dgm:pt modelId="{76CC3289-2662-43F0-A3C6-BA04A135F08C}">
      <dgm:prSet phldrT="[Text]"/>
      <dgm:spPr/>
      <dgm:t>
        <a:bodyPr/>
        <a:lstStyle/>
        <a:p>
          <a:r>
            <a:rPr lang="en-US" dirty="0"/>
            <a:t>Insights</a:t>
          </a:r>
        </a:p>
      </dgm:t>
    </dgm:pt>
    <dgm:pt modelId="{FA28C9D6-476E-43CD-BA23-D6D990FD78D0}" type="sibTrans" cxnId="{0400886E-8A1A-44C2-95A7-DB0EF4911494}">
      <dgm:prSet/>
      <dgm:spPr/>
      <dgm:t>
        <a:bodyPr/>
        <a:lstStyle/>
        <a:p>
          <a:endParaRPr lang="en-US"/>
        </a:p>
      </dgm:t>
    </dgm:pt>
    <dgm:pt modelId="{D46DB4DA-1442-4ECE-89FE-BBB1E3489E3D}" type="parTrans" cxnId="{0400886E-8A1A-44C2-95A7-DB0EF4911494}">
      <dgm:prSet/>
      <dgm:spPr/>
      <dgm:t>
        <a:bodyPr/>
        <a:lstStyle/>
        <a:p>
          <a:endParaRPr lang="en-US"/>
        </a:p>
      </dgm:t>
    </dgm:pt>
    <dgm:pt modelId="{8994D886-A75F-411A-A9D7-D31991FF12BD}" type="pres">
      <dgm:prSet presAssocID="{7D9C16A6-8C48-4165-8DAF-8C957C12A8FA}" presName="root" presStyleCnt="0">
        <dgm:presLayoutVars>
          <dgm:dir/>
          <dgm:resizeHandles val="exact"/>
        </dgm:presLayoutVars>
      </dgm:prSet>
      <dgm:spPr/>
    </dgm:pt>
    <dgm:pt modelId="{E1DBA6D5-BD14-4CD2-A0CC-80F867FEFA81}" type="pres">
      <dgm:prSet presAssocID="{701D68F5-42F8-47BC-8FED-84C50F595DF0}" presName="compNode" presStyleCnt="0"/>
      <dgm:spPr/>
    </dgm:pt>
    <dgm:pt modelId="{19A8DC21-3E65-409D-AD53-DA51BB9198A0}" type="pres">
      <dgm:prSet presAssocID="{701D68F5-42F8-47BC-8FED-84C50F595DF0}" presName="iconRect" presStyleLbl="node1" presStyleIdx="0" presStyleCnt="3" custScaleX="157625" custScaleY="157625"/>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Network"/>
        </a:ext>
      </dgm:extLst>
    </dgm:pt>
    <dgm:pt modelId="{B9F90A48-FF94-4C94-A587-0190406F6FD3}" type="pres">
      <dgm:prSet presAssocID="{701D68F5-42F8-47BC-8FED-84C50F595DF0}" presName="spaceRect" presStyleCnt="0"/>
      <dgm:spPr/>
    </dgm:pt>
    <dgm:pt modelId="{A99B5DD6-89E9-4537-B415-4205CEB9323A}" type="pres">
      <dgm:prSet presAssocID="{701D68F5-42F8-47BC-8FED-84C50F595DF0}" presName="textRect" presStyleLbl="revTx" presStyleIdx="0" presStyleCnt="3">
        <dgm:presLayoutVars>
          <dgm:chMax val="1"/>
          <dgm:chPref val="1"/>
        </dgm:presLayoutVars>
      </dgm:prSet>
      <dgm:spPr/>
    </dgm:pt>
    <dgm:pt modelId="{8B391436-B9B0-45BD-A57F-792D6376D868}" type="pres">
      <dgm:prSet presAssocID="{0C95B389-AC0C-4055-9AA3-38815EFC8B0A}" presName="sibTrans" presStyleCnt="0"/>
      <dgm:spPr/>
    </dgm:pt>
    <dgm:pt modelId="{95872155-C45D-46D3-874C-D838089A06F8}" type="pres">
      <dgm:prSet presAssocID="{91A66877-AC1C-46D9-BF2C-6024B638DEA9}" presName="compNode" presStyleCnt="0"/>
      <dgm:spPr/>
    </dgm:pt>
    <dgm:pt modelId="{CE9DF0E8-B0DE-4E1E-9FF4-6006AD8428DB}" type="pres">
      <dgm:prSet presAssocID="{91A66877-AC1C-46D9-BF2C-6024B638DEA9}" presName="iconRect" presStyleLbl="node1" presStyleIdx="1" presStyleCnt="3" custScaleX="157625" custScaleY="15762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atellite"/>
        </a:ext>
      </dgm:extLst>
    </dgm:pt>
    <dgm:pt modelId="{AA0423A1-55B2-45E9-BFE7-3FBE5BDA65ED}" type="pres">
      <dgm:prSet presAssocID="{91A66877-AC1C-46D9-BF2C-6024B638DEA9}" presName="spaceRect" presStyleCnt="0"/>
      <dgm:spPr/>
    </dgm:pt>
    <dgm:pt modelId="{55120873-6F5C-4053-8EAD-6287A7F1097E}" type="pres">
      <dgm:prSet presAssocID="{91A66877-AC1C-46D9-BF2C-6024B638DEA9}" presName="textRect" presStyleLbl="revTx" presStyleIdx="1" presStyleCnt="3">
        <dgm:presLayoutVars>
          <dgm:chMax val="1"/>
          <dgm:chPref val="1"/>
        </dgm:presLayoutVars>
      </dgm:prSet>
      <dgm:spPr/>
    </dgm:pt>
    <dgm:pt modelId="{F679C986-30E4-4F0A-A3A6-CAE528BFED76}" type="pres">
      <dgm:prSet presAssocID="{BFCE4A28-C381-46FF-935A-B11534EF7D87}" presName="sibTrans" presStyleCnt="0"/>
      <dgm:spPr/>
    </dgm:pt>
    <dgm:pt modelId="{2EC2FDE3-8908-45C7-A3FD-EB370213FE69}" type="pres">
      <dgm:prSet presAssocID="{76CC3289-2662-43F0-A3C6-BA04A135F08C}" presName="compNode" presStyleCnt="0"/>
      <dgm:spPr/>
    </dgm:pt>
    <dgm:pt modelId="{6DB1FE51-13D0-4A38-AD6E-48D4371A1AF3}" type="pres">
      <dgm:prSet presAssocID="{76CC3289-2662-43F0-A3C6-BA04A135F08C}" presName="iconRect" presStyleLbl="node1" presStyleIdx="2" presStyleCnt="3" custScaleX="157625" custScaleY="15762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Link"/>
        </a:ext>
      </dgm:extLst>
    </dgm:pt>
    <dgm:pt modelId="{0928538A-05CC-4A79-BD5D-92F985D1EEE5}" type="pres">
      <dgm:prSet presAssocID="{76CC3289-2662-43F0-A3C6-BA04A135F08C}" presName="spaceRect" presStyleCnt="0"/>
      <dgm:spPr/>
    </dgm:pt>
    <dgm:pt modelId="{133097FC-B1F8-4953-B0AB-E8E73D968D1C}" type="pres">
      <dgm:prSet presAssocID="{76CC3289-2662-43F0-A3C6-BA04A135F08C}" presName="textRect" presStyleLbl="revTx" presStyleIdx="2" presStyleCnt="3">
        <dgm:presLayoutVars>
          <dgm:chMax val="1"/>
          <dgm:chPref val="1"/>
        </dgm:presLayoutVars>
      </dgm:prSet>
      <dgm:spPr/>
    </dgm:pt>
  </dgm:ptLst>
  <dgm:cxnLst>
    <dgm:cxn modelId="{1B8CB22C-9648-419B-97E9-4AA6C3555723}" type="presOf" srcId="{701D68F5-42F8-47BC-8FED-84C50F595DF0}" destId="{A99B5DD6-89E9-4537-B415-4205CEB9323A}" srcOrd="0" destOrd="0" presId="urn:microsoft.com/office/officeart/2018/2/layout/IconLabelList"/>
    <dgm:cxn modelId="{C4BA385D-31ED-40EF-A5D6-98DFBA64E71A}" srcId="{7D9C16A6-8C48-4165-8DAF-8C957C12A8FA}" destId="{701D68F5-42F8-47BC-8FED-84C50F595DF0}" srcOrd="0" destOrd="0" parTransId="{9617668C-C38C-4017-8DDF-37855B15D110}" sibTransId="{0C95B389-AC0C-4055-9AA3-38815EFC8B0A}"/>
    <dgm:cxn modelId="{5574CC64-4BF2-43BE-BABC-6DF1E58A4C74}" type="presOf" srcId="{7D9C16A6-8C48-4165-8DAF-8C957C12A8FA}" destId="{8994D886-A75F-411A-A9D7-D31991FF12BD}" srcOrd="0" destOrd="0" presId="urn:microsoft.com/office/officeart/2018/2/layout/IconLabelList"/>
    <dgm:cxn modelId="{0400886E-8A1A-44C2-95A7-DB0EF4911494}" srcId="{7D9C16A6-8C48-4165-8DAF-8C957C12A8FA}" destId="{76CC3289-2662-43F0-A3C6-BA04A135F08C}" srcOrd="2" destOrd="0" parTransId="{D46DB4DA-1442-4ECE-89FE-BBB1E3489E3D}" sibTransId="{FA28C9D6-476E-43CD-BA23-D6D990FD78D0}"/>
    <dgm:cxn modelId="{7F0DAB6F-9257-4F2D-B31A-3418F73F6952}" srcId="{7D9C16A6-8C48-4165-8DAF-8C957C12A8FA}" destId="{91A66877-AC1C-46D9-BF2C-6024B638DEA9}" srcOrd="1" destOrd="0" parTransId="{913FED05-DF41-48A7-B1F8-81937A468EF9}" sibTransId="{BFCE4A28-C381-46FF-935A-B11534EF7D87}"/>
    <dgm:cxn modelId="{EC5C6E85-C523-4B60-976B-342F12E3A6CB}" type="presOf" srcId="{91A66877-AC1C-46D9-BF2C-6024B638DEA9}" destId="{55120873-6F5C-4053-8EAD-6287A7F1097E}" srcOrd="0" destOrd="0" presId="urn:microsoft.com/office/officeart/2018/2/layout/IconLabelList"/>
    <dgm:cxn modelId="{6E31C6AB-C9E6-448F-A8CC-566A63619D4D}" type="presOf" srcId="{76CC3289-2662-43F0-A3C6-BA04A135F08C}" destId="{133097FC-B1F8-4953-B0AB-E8E73D968D1C}" srcOrd="0" destOrd="0" presId="urn:microsoft.com/office/officeart/2018/2/layout/IconLabelList"/>
    <dgm:cxn modelId="{2AD6E781-3ED2-484E-B438-73386D2C583D}" type="presParOf" srcId="{8994D886-A75F-411A-A9D7-D31991FF12BD}" destId="{E1DBA6D5-BD14-4CD2-A0CC-80F867FEFA81}" srcOrd="0" destOrd="0" presId="urn:microsoft.com/office/officeart/2018/2/layout/IconLabelList"/>
    <dgm:cxn modelId="{10B2B212-528C-471D-ABD0-D66ED992B833}" type="presParOf" srcId="{E1DBA6D5-BD14-4CD2-A0CC-80F867FEFA81}" destId="{19A8DC21-3E65-409D-AD53-DA51BB9198A0}" srcOrd="0" destOrd="0" presId="urn:microsoft.com/office/officeart/2018/2/layout/IconLabelList"/>
    <dgm:cxn modelId="{2A8FB3D0-F98B-4F5A-BACA-4315E38776FB}" type="presParOf" srcId="{E1DBA6D5-BD14-4CD2-A0CC-80F867FEFA81}" destId="{B9F90A48-FF94-4C94-A587-0190406F6FD3}" srcOrd="1" destOrd="0" presId="urn:microsoft.com/office/officeart/2018/2/layout/IconLabelList"/>
    <dgm:cxn modelId="{95FEF629-9884-451C-89B4-41B897ABE3D6}" type="presParOf" srcId="{E1DBA6D5-BD14-4CD2-A0CC-80F867FEFA81}" destId="{A99B5DD6-89E9-4537-B415-4205CEB9323A}" srcOrd="2" destOrd="0" presId="urn:microsoft.com/office/officeart/2018/2/layout/IconLabelList"/>
    <dgm:cxn modelId="{0FE6827F-DE80-4F8A-8E9D-7F88C0F7EF29}" type="presParOf" srcId="{8994D886-A75F-411A-A9D7-D31991FF12BD}" destId="{8B391436-B9B0-45BD-A57F-792D6376D868}" srcOrd="1" destOrd="0" presId="urn:microsoft.com/office/officeart/2018/2/layout/IconLabelList"/>
    <dgm:cxn modelId="{4857BE3A-D518-473D-AC79-7B9BF18B9824}" type="presParOf" srcId="{8994D886-A75F-411A-A9D7-D31991FF12BD}" destId="{95872155-C45D-46D3-874C-D838089A06F8}" srcOrd="2" destOrd="0" presId="urn:microsoft.com/office/officeart/2018/2/layout/IconLabelList"/>
    <dgm:cxn modelId="{B4B325C4-81F2-4B3E-8CBF-4532B0BFA343}" type="presParOf" srcId="{95872155-C45D-46D3-874C-D838089A06F8}" destId="{CE9DF0E8-B0DE-4E1E-9FF4-6006AD8428DB}" srcOrd="0" destOrd="0" presId="urn:microsoft.com/office/officeart/2018/2/layout/IconLabelList"/>
    <dgm:cxn modelId="{0AE6D335-6E55-47E1-BAD8-0368620AB8F6}" type="presParOf" srcId="{95872155-C45D-46D3-874C-D838089A06F8}" destId="{AA0423A1-55B2-45E9-BFE7-3FBE5BDA65ED}" srcOrd="1" destOrd="0" presId="urn:microsoft.com/office/officeart/2018/2/layout/IconLabelList"/>
    <dgm:cxn modelId="{AFEE8CCD-97FE-4EFA-A584-DF6AFDAD2B20}" type="presParOf" srcId="{95872155-C45D-46D3-874C-D838089A06F8}" destId="{55120873-6F5C-4053-8EAD-6287A7F1097E}" srcOrd="2" destOrd="0" presId="urn:microsoft.com/office/officeart/2018/2/layout/IconLabelList"/>
    <dgm:cxn modelId="{26649F18-C204-4047-8300-905486AB3755}" type="presParOf" srcId="{8994D886-A75F-411A-A9D7-D31991FF12BD}" destId="{F679C986-30E4-4F0A-A3A6-CAE528BFED76}" srcOrd="3" destOrd="0" presId="urn:microsoft.com/office/officeart/2018/2/layout/IconLabelList"/>
    <dgm:cxn modelId="{898D629F-DA37-435F-A0B2-0617605D711A}" type="presParOf" srcId="{8994D886-A75F-411A-A9D7-D31991FF12BD}" destId="{2EC2FDE3-8908-45C7-A3FD-EB370213FE69}" srcOrd="4" destOrd="0" presId="urn:microsoft.com/office/officeart/2018/2/layout/IconLabelList"/>
    <dgm:cxn modelId="{2BDADB1C-15B1-4763-9B35-3792147F8F87}" type="presParOf" srcId="{2EC2FDE3-8908-45C7-A3FD-EB370213FE69}" destId="{6DB1FE51-13D0-4A38-AD6E-48D4371A1AF3}" srcOrd="0" destOrd="0" presId="urn:microsoft.com/office/officeart/2018/2/layout/IconLabelList"/>
    <dgm:cxn modelId="{F692F1E6-C6EC-4391-8432-EB6C34194240}" type="presParOf" srcId="{2EC2FDE3-8908-45C7-A3FD-EB370213FE69}" destId="{0928538A-05CC-4A79-BD5D-92F985D1EEE5}" srcOrd="1" destOrd="0" presId="urn:microsoft.com/office/officeart/2018/2/layout/IconLabelList"/>
    <dgm:cxn modelId="{0E6AF6C4-A4E5-4234-9E16-F9F2334264CD}" type="presParOf" srcId="{2EC2FDE3-8908-45C7-A3FD-EB370213FE69}" destId="{133097FC-B1F8-4953-B0AB-E8E73D968D1C}"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A8DC21-3E65-409D-AD53-DA51BB9198A0}">
      <dsp:nvSpPr>
        <dsp:cNvPr id="0" name=""/>
        <dsp:cNvSpPr/>
      </dsp:nvSpPr>
      <dsp:spPr>
        <a:xfrm>
          <a:off x="523237" y="494935"/>
          <a:ext cx="2285995" cy="2285995"/>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99B5DD6-89E9-4537-B415-4205CEB9323A}">
      <dsp:nvSpPr>
        <dsp:cNvPr id="0" name=""/>
        <dsp:cNvSpPr/>
      </dsp:nvSpPr>
      <dsp:spPr>
        <a:xfrm>
          <a:off x="54818" y="2746269"/>
          <a:ext cx="322283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90000"/>
            </a:lnSpc>
            <a:spcBef>
              <a:spcPct val="0"/>
            </a:spcBef>
            <a:spcAft>
              <a:spcPct val="35000"/>
            </a:spcAft>
            <a:buNone/>
          </a:pPr>
          <a:r>
            <a:rPr lang="en-ZA" sz="3600" kern="1200" dirty="0"/>
            <a:t>Total Sales</a:t>
          </a:r>
          <a:endParaRPr lang="en-US" sz="3600" kern="1200" dirty="0"/>
        </a:p>
      </dsp:txBody>
      <dsp:txXfrm>
        <a:off x="54818" y="2746269"/>
        <a:ext cx="3222832" cy="720000"/>
      </dsp:txXfrm>
    </dsp:sp>
    <dsp:sp modelId="{CE9DF0E8-B0DE-4E1E-9FF4-6006AD8428DB}">
      <dsp:nvSpPr>
        <dsp:cNvPr id="0" name=""/>
        <dsp:cNvSpPr/>
      </dsp:nvSpPr>
      <dsp:spPr>
        <a:xfrm>
          <a:off x="4310064" y="494935"/>
          <a:ext cx="2285995" cy="228599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5120873-6F5C-4053-8EAD-6287A7F1097E}">
      <dsp:nvSpPr>
        <dsp:cNvPr id="0" name=""/>
        <dsp:cNvSpPr/>
      </dsp:nvSpPr>
      <dsp:spPr>
        <a:xfrm>
          <a:off x="3841646" y="2746269"/>
          <a:ext cx="322283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90000"/>
            </a:lnSpc>
            <a:spcBef>
              <a:spcPct val="0"/>
            </a:spcBef>
            <a:spcAft>
              <a:spcPct val="35000"/>
            </a:spcAft>
            <a:buNone/>
          </a:pPr>
          <a:r>
            <a:rPr lang="en-US" sz="3600" kern="1200" dirty="0"/>
            <a:t>Tech Sales </a:t>
          </a:r>
        </a:p>
      </dsp:txBody>
      <dsp:txXfrm>
        <a:off x="3841646" y="2746269"/>
        <a:ext cx="3222832" cy="720000"/>
      </dsp:txXfrm>
    </dsp:sp>
    <dsp:sp modelId="{6DB1FE51-13D0-4A38-AD6E-48D4371A1AF3}">
      <dsp:nvSpPr>
        <dsp:cNvPr id="0" name=""/>
        <dsp:cNvSpPr/>
      </dsp:nvSpPr>
      <dsp:spPr>
        <a:xfrm>
          <a:off x="8096892" y="494935"/>
          <a:ext cx="2285995" cy="228599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33097FC-B1F8-4953-B0AB-E8E73D968D1C}">
      <dsp:nvSpPr>
        <dsp:cNvPr id="0" name=""/>
        <dsp:cNvSpPr/>
      </dsp:nvSpPr>
      <dsp:spPr>
        <a:xfrm>
          <a:off x="7628474" y="2746269"/>
          <a:ext cx="322283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90000"/>
            </a:lnSpc>
            <a:spcBef>
              <a:spcPct val="0"/>
            </a:spcBef>
            <a:spcAft>
              <a:spcPct val="35000"/>
            </a:spcAft>
            <a:buNone/>
          </a:pPr>
          <a:r>
            <a:rPr lang="en-US" sz="3600" kern="1200" dirty="0"/>
            <a:t>Insights</a:t>
          </a:r>
        </a:p>
      </dsp:txBody>
      <dsp:txXfrm>
        <a:off x="7628474" y="2746269"/>
        <a:ext cx="3222832"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A8DC21-3E65-409D-AD53-DA51BB9198A0}">
      <dsp:nvSpPr>
        <dsp:cNvPr id="0" name=""/>
        <dsp:cNvSpPr/>
      </dsp:nvSpPr>
      <dsp:spPr>
        <a:xfrm>
          <a:off x="523237" y="494935"/>
          <a:ext cx="2285995" cy="2285995"/>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99B5DD6-89E9-4537-B415-4205CEB9323A}">
      <dsp:nvSpPr>
        <dsp:cNvPr id="0" name=""/>
        <dsp:cNvSpPr/>
      </dsp:nvSpPr>
      <dsp:spPr>
        <a:xfrm>
          <a:off x="54818" y="2746269"/>
          <a:ext cx="322283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90000"/>
            </a:lnSpc>
            <a:spcBef>
              <a:spcPct val="0"/>
            </a:spcBef>
            <a:spcAft>
              <a:spcPct val="35000"/>
            </a:spcAft>
            <a:buNone/>
          </a:pPr>
          <a:r>
            <a:rPr lang="en-ZA" sz="3600" kern="1200" dirty="0"/>
            <a:t>Total Sales</a:t>
          </a:r>
          <a:endParaRPr lang="en-US" sz="3600" kern="1200" dirty="0"/>
        </a:p>
      </dsp:txBody>
      <dsp:txXfrm>
        <a:off x="54818" y="2746269"/>
        <a:ext cx="3222832" cy="720000"/>
      </dsp:txXfrm>
    </dsp:sp>
    <dsp:sp modelId="{CE9DF0E8-B0DE-4E1E-9FF4-6006AD8428DB}">
      <dsp:nvSpPr>
        <dsp:cNvPr id="0" name=""/>
        <dsp:cNvSpPr/>
      </dsp:nvSpPr>
      <dsp:spPr>
        <a:xfrm>
          <a:off x="4310064" y="494935"/>
          <a:ext cx="2285995" cy="228599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5120873-6F5C-4053-8EAD-6287A7F1097E}">
      <dsp:nvSpPr>
        <dsp:cNvPr id="0" name=""/>
        <dsp:cNvSpPr/>
      </dsp:nvSpPr>
      <dsp:spPr>
        <a:xfrm>
          <a:off x="3841646" y="2746269"/>
          <a:ext cx="322283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90000"/>
            </a:lnSpc>
            <a:spcBef>
              <a:spcPct val="0"/>
            </a:spcBef>
            <a:spcAft>
              <a:spcPct val="35000"/>
            </a:spcAft>
            <a:buNone/>
          </a:pPr>
          <a:r>
            <a:rPr lang="en-US" sz="3600" kern="1200" dirty="0"/>
            <a:t>Tech Sales </a:t>
          </a:r>
        </a:p>
      </dsp:txBody>
      <dsp:txXfrm>
        <a:off x="3841646" y="2746269"/>
        <a:ext cx="3222832" cy="720000"/>
      </dsp:txXfrm>
    </dsp:sp>
    <dsp:sp modelId="{6DB1FE51-13D0-4A38-AD6E-48D4371A1AF3}">
      <dsp:nvSpPr>
        <dsp:cNvPr id="0" name=""/>
        <dsp:cNvSpPr/>
      </dsp:nvSpPr>
      <dsp:spPr>
        <a:xfrm>
          <a:off x="8096892" y="494935"/>
          <a:ext cx="2285995" cy="228599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33097FC-B1F8-4953-B0AB-E8E73D968D1C}">
      <dsp:nvSpPr>
        <dsp:cNvPr id="0" name=""/>
        <dsp:cNvSpPr/>
      </dsp:nvSpPr>
      <dsp:spPr>
        <a:xfrm>
          <a:off x="7628474" y="2746269"/>
          <a:ext cx="322283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90000"/>
            </a:lnSpc>
            <a:spcBef>
              <a:spcPct val="0"/>
            </a:spcBef>
            <a:spcAft>
              <a:spcPct val="35000"/>
            </a:spcAft>
            <a:buNone/>
          </a:pPr>
          <a:r>
            <a:rPr lang="en-US" sz="3600" kern="1200" dirty="0"/>
            <a:t>Insights</a:t>
          </a:r>
        </a:p>
      </dsp:txBody>
      <dsp:txXfrm>
        <a:off x="7628474" y="2746269"/>
        <a:ext cx="3222832"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A8DC21-3E65-409D-AD53-DA51BB9198A0}">
      <dsp:nvSpPr>
        <dsp:cNvPr id="0" name=""/>
        <dsp:cNvSpPr/>
      </dsp:nvSpPr>
      <dsp:spPr>
        <a:xfrm>
          <a:off x="523237" y="494935"/>
          <a:ext cx="2285995" cy="2285995"/>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99B5DD6-89E9-4537-B415-4205CEB9323A}">
      <dsp:nvSpPr>
        <dsp:cNvPr id="0" name=""/>
        <dsp:cNvSpPr/>
      </dsp:nvSpPr>
      <dsp:spPr>
        <a:xfrm>
          <a:off x="54818" y="2746269"/>
          <a:ext cx="322283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90000"/>
            </a:lnSpc>
            <a:spcBef>
              <a:spcPct val="0"/>
            </a:spcBef>
            <a:spcAft>
              <a:spcPct val="35000"/>
            </a:spcAft>
            <a:buNone/>
          </a:pPr>
          <a:r>
            <a:rPr lang="en-ZA" sz="3600" kern="1200" dirty="0"/>
            <a:t>Total Sales</a:t>
          </a:r>
          <a:endParaRPr lang="en-US" sz="3600" kern="1200" dirty="0"/>
        </a:p>
      </dsp:txBody>
      <dsp:txXfrm>
        <a:off x="54818" y="2746269"/>
        <a:ext cx="3222832" cy="720000"/>
      </dsp:txXfrm>
    </dsp:sp>
    <dsp:sp modelId="{CE9DF0E8-B0DE-4E1E-9FF4-6006AD8428DB}">
      <dsp:nvSpPr>
        <dsp:cNvPr id="0" name=""/>
        <dsp:cNvSpPr/>
      </dsp:nvSpPr>
      <dsp:spPr>
        <a:xfrm>
          <a:off x="4310064" y="494935"/>
          <a:ext cx="2285995" cy="228599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5120873-6F5C-4053-8EAD-6287A7F1097E}">
      <dsp:nvSpPr>
        <dsp:cNvPr id="0" name=""/>
        <dsp:cNvSpPr/>
      </dsp:nvSpPr>
      <dsp:spPr>
        <a:xfrm>
          <a:off x="3841646" y="2746269"/>
          <a:ext cx="322283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90000"/>
            </a:lnSpc>
            <a:spcBef>
              <a:spcPct val="0"/>
            </a:spcBef>
            <a:spcAft>
              <a:spcPct val="35000"/>
            </a:spcAft>
            <a:buNone/>
          </a:pPr>
          <a:r>
            <a:rPr lang="en-US" sz="3600" kern="1200" dirty="0"/>
            <a:t>Tech Sales </a:t>
          </a:r>
        </a:p>
      </dsp:txBody>
      <dsp:txXfrm>
        <a:off x="3841646" y="2746269"/>
        <a:ext cx="3222832" cy="720000"/>
      </dsp:txXfrm>
    </dsp:sp>
    <dsp:sp modelId="{6DB1FE51-13D0-4A38-AD6E-48D4371A1AF3}">
      <dsp:nvSpPr>
        <dsp:cNvPr id="0" name=""/>
        <dsp:cNvSpPr/>
      </dsp:nvSpPr>
      <dsp:spPr>
        <a:xfrm>
          <a:off x="8096892" y="494935"/>
          <a:ext cx="2285995" cy="228599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33097FC-B1F8-4953-B0AB-E8E73D968D1C}">
      <dsp:nvSpPr>
        <dsp:cNvPr id="0" name=""/>
        <dsp:cNvSpPr/>
      </dsp:nvSpPr>
      <dsp:spPr>
        <a:xfrm>
          <a:off x="7628474" y="2746269"/>
          <a:ext cx="322283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90000"/>
            </a:lnSpc>
            <a:spcBef>
              <a:spcPct val="0"/>
            </a:spcBef>
            <a:spcAft>
              <a:spcPct val="35000"/>
            </a:spcAft>
            <a:buNone/>
          </a:pPr>
          <a:r>
            <a:rPr lang="en-US" sz="3600" kern="1200" dirty="0"/>
            <a:t>Insights</a:t>
          </a:r>
        </a:p>
      </dsp:txBody>
      <dsp:txXfrm>
        <a:off x="7628474" y="2746269"/>
        <a:ext cx="3222832" cy="72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A8DC21-3E65-409D-AD53-DA51BB9198A0}">
      <dsp:nvSpPr>
        <dsp:cNvPr id="0" name=""/>
        <dsp:cNvSpPr/>
      </dsp:nvSpPr>
      <dsp:spPr>
        <a:xfrm>
          <a:off x="523237" y="494935"/>
          <a:ext cx="2285995" cy="2285995"/>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99B5DD6-89E9-4537-B415-4205CEB9323A}">
      <dsp:nvSpPr>
        <dsp:cNvPr id="0" name=""/>
        <dsp:cNvSpPr/>
      </dsp:nvSpPr>
      <dsp:spPr>
        <a:xfrm>
          <a:off x="54818" y="2746269"/>
          <a:ext cx="322283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90000"/>
            </a:lnSpc>
            <a:spcBef>
              <a:spcPct val="0"/>
            </a:spcBef>
            <a:spcAft>
              <a:spcPct val="35000"/>
            </a:spcAft>
            <a:buNone/>
          </a:pPr>
          <a:r>
            <a:rPr lang="en-ZA" sz="3600" kern="1200" dirty="0"/>
            <a:t>Total Sales</a:t>
          </a:r>
          <a:endParaRPr lang="en-US" sz="3600" kern="1200" dirty="0"/>
        </a:p>
      </dsp:txBody>
      <dsp:txXfrm>
        <a:off x="54818" y="2746269"/>
        <a:ext cx="3222832" cy="720000"/>
      </dsp:txXfrm>
    </dsp:sp>
    <dsp:sp modelId="{CE9DF0E8-B0DE-4E1E-9FF4-6006AD8428DB}">
      <dsp:nvSpPr>
        <dsp:cNvPr id="0" name=""/>
        <dsp:cNvSpPr/>
      </dsp:nvSpPr>
      <dsp:spPr>
        <a:xfrm>
          <a:off x="4310064" y="494935"/>
          <a:ext cx="2285995" cy="228599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5120873-6F5C-4053-8EAD-6287A7F1097E}">
      <dsp:nvSpPr>
        <dsp:cNvPr id="0" name=""/>
        <dsp:cNvSpPr/>
      </dsp:nvSpPr>
      <dsp:spPr>
        <a:xfrm>
          <a:off x="3841646" y="2746269"/>
          <a:ext cx="322283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90000"/>
            </a:lnSpc>
            <a:spcBef>
              <a:spcPct val="0"/>
            </a:spcBef>
            <a:spcAft>
              <a:spcPct val="35000"/>
            </a:spcAft>
            <a:buNone/>
          </a:pPr>
          <a:r>
            <a:rPr lang="en-US" sz="3600" kern="1200" dirty="0"/>
            <a:t>Tech Sales </a:t>
          </a:r>
        </a:p>
      </dsp:txBody>
      <dsp:txXfrm>
        <a:off x="3841646" y="2746269"/>
        <a:ext cx="3222832" cy="720000"/>
      </dsp:txXfrm>
    </dsp:sp>
    <dsp:sp modelId="{6DB1FE51-13D0-4A38-AD6E-48D4371A1AF3}">
      <dsp:nvSpPr>
        <dsp:cNvPr id="0" name=""/>
        <dsp:cNvSpPr/>
      </dsp:nvSpPr>
      <dsp:spPr>
        <a:xfrm>
          <a:off x="8096892" y="494935"/>
          <a:ext cx="2285995" cy="228599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33097FC-B1F8-4953-B0AB-E8E73D968D1C}">
      <dsp:nvSpPr>
        <dsp:cNvPr id="0" name=""/>
        <dsp:cNvSpPr/>
      </dsp:nvSpPr>
      <dsp:spPr>
        <a:xfrm>
          <a:off x="7628474" y="2746269"/>
          <a:ext cx="322283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90000"/>
            </a:lnSpc>
            <a:spcBef>
              <a:spcPct val="0"/>
            </a:spcBef>
            <a:spcAft>
              <a:spcPct val="35000"/>
            </a:spcAft>
            <a:buNone/>
          </a:pPr>
          <a:r>
            <a:rPr lang="en-US" sz="3600" kern="1200" dirty="0"/>
            <a:t>Insights</a:t>
          </a:r>
        </a:p>
      </dsp:txBody>
      <dsp:txXfrm>
        <a:off x="7628474" y="2746269"/>
        <a:ext cx="3222832"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1/7/2025</a:t>
            </a:fld>
            <a:endParaRPr lang="en-US" dirty="0"/>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a:t>
            </a:fld>
            <a:endParaRPr lang="en-US" dirty="0"/>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1/7/2025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a:t>
            </a:fld>
            <a:endParaRPr lang="en-US" dirty="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dirty="0"/>
          </a:p>
        </p:txBody>
      </p:sp>
    </p:spTree>
    <p:extLst>
      <p:ext uri="{BB962C8B-B14F-4D97-AF65-F5344CB8AC3E}">
        <p14:creationId xmlns:p14="http://schemas.microsoft.com/office/powerpoint/2010/main" val="139004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5</a:t>
            </a:fld>
            <a:endParaRPr lang="en-US" dirty="0"/>
          </a:p>
        </p:txBody>
      </p:sp>
    </p:spTree>
    <p:extLst>
      <p:ext uri="{BB962C8B-B14F-4D97-AF65-F5344CB8AC3E}">
        <p14:creationId xmlns:p14="http://schemas.microsoft.com/office/powerpoint/2010/main" val="4319275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38649B-E54C-8817-43E9-A3D957F15B1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6DB7B05-7253-DD95-2B61-E4783FB36EB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5EF0CCB-E409-3B0E-09D9-10A6EC92C75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4218191-928F-E570-0A57-D945EFDEF350}"/>
              </a:ext>
            </a:extLst>
          </p:cNvPr>
          <p:cNvSpPr>
            <a:spLocks noGrp="1"/>
          </p:cNvSpPr>
          <p:nvPr>
            <p:ph type="sldNum" sz="quarter" idx="5"/>
          </p:nvPr>
        </p:nvSpPr>
        <p:spPr/>
        <p:txBody>
          <a:bodyPr/>
          <a:lstStyle/>
          <a:p>
            <a:fld id="{C6B3AB32-59DF-41F1-9618-EDFBF5049629}" type="slidenum">
              <a:rPr lang="en-US" smtClean="0"/>
              <a:t>6</a:t>
            </a:fld>
            <a:endParaRPr lang="en-US" dirty="0"/>
          </a:p>
        </p:txBody>
      </p:sp>
    </p:spTree>
    <p:extLst>
      <p:ext uri="{BB962C8B-B14F-4D97-AF65-F5344CB8AC3E}">
        <p14:creationId xmlns:p14="http://schemas.microsoft.com/office/powerpoint/2010/main" val="20255331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16A507-94E1-34F6-3E4B-780B53E210A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BFED37C-3990-D8E4-C020-6B4F0623A74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3BC4F80-0BAD-1C64-575F-D932A090CDC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F036ADB-2965-6F6B-8939-92213261968C}"/>
              </a:ext>
            </a:extLst>
          </p:cNvPr>
          <p:cNvSpPr>
            <a:spLocks noGrp="1"/>
          </p:cNvSpPr>
          <p:nvPr>
            <p:ph type="sldNum" sz="quarter" idx="5"/>
          </p:nvPr>
        </p:nvSpPr>
        <p:spPr/>
        <p:txBody>
          <a:bodyPr/>
          <a:lstStyle/>
          <a:p>
            <a:fld id="{C6B3AB32-59DF-41F1-9618-EDFBF5049629}" type="slidenum">
              <a:rPr lang="en-US" smtClean="0"/>
              <a:t>10</a:t>
            </a:fld>
            <a:endParaRPr lang="en-US" dirty="0"/>
          </a:p>
        </p:txBody>
      </p:sp>
    </p:spTree>
    <p:extLst>
      <p:ext uri="{BB962C8B-B14F-4D97-AF65-F5344CB8AC3E}">
        <p14:creationId xmlns:p14="http://schemas.microsoft.com/office/powerpoint/2010/main" val="11984181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7BC1CF-252D-9288-A3D0-D6D58E0473D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D35E516-F7DF-77B4-4233-A6372086618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D1735CA-3263-57C4-8D32-44A6F89D88D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D6B5218-5247-381B-0C3E-9A3F18A2D70A}"/>
              </a:ext>
            </a:extLst>
          </p:cNvPr>
          <p:cNvSpPr>
            <a:spLocks noGrp="1"/>
          </p:cNvSpPr>
          <p:nvPr>
            <p:ph type="sldNum" sz="quarter" idx="5"/>
          </p:nvPr>
        </p:nvSpPr>
        <p:spPr/>
        <p:txBody>
          <a:bodyPr/>
          <a:lstStyle/>
          <a:p>
            <a:fld id="{C6B3AB32-59DF-41F1-9618-EDFBF5049629}" type="slidenum">
              <a:rPr lang="en-US" smtClean="0"/>
              <a:t>16</a:t>
            </a:fld>
            <a:endParaRPr lang="en-US" dirty="0"/>
          </a:p>
        </p:txBody>
      </p:sp>
    </p:spTree>
    <p:extLst>
      <p:ext uri="{BB962C8B-B14F-4D97-AF65-F5344CB8AC3E}">
        <p14:creationId xmlns:p14="http://schemas.microsoft.com/office/powerpoint/2010/main" val="7258853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20</a:t>
            </a:fld>
            <a:endParaRPr lang="en-US" dirty="0"/>
          </a:p>
        </p:txBody>
      </p:sp>
    </p:spTree>
    <p:extLst>
      <p:ext uri="{BB962C8B-B14F-4D97-AF65-F5344CB8AC3E}">
        <p14:creationId xmlns:p14="http://schemas.microsoft.com/office/powerpoint/2010/main" val="1046714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023AF115-C329-4AA9-BBE9-5D080BF24B3F}" type="datetime1">
              <a:rPr lang="en-US" smtClean="0"/>
              <a:t>1/7/2025</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804F1E-7A0F-4755-B7C4-8B9C81DCF763}" type="datetime1">
              <a:rPr lang="en-US" smtClean="0"/>
              <a:t>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EA4344DE-BBC1-4DEB-913A-233A1975C261}" type="datetime1">
              <a:rPr lang="en-US" smtClean="0"/>
              <a:t>1/7/2025</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F25CAE-5B0D-4EB7-A1B6-C32FF51017C9}" type="datetime1">
              <a:rPr lang="en-US" smtClean="0"/>
              <a:t>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454DC4B3-38A3-437D-97BE-731EC5161F17}" type="datetime1">
              <a:rPr lang="en-US" smtClean="0"/>
              <a:t>1/7/2025</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1B13D18-5646-47C9-AAB8-73B82E6F52A0}" type="datetime1">
              <a:rPr lang="en-US" smtClean="0"/>
              <a:t>1/7/2025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F1215ED-A6F1-4581-8637-A13778A28D1C}" type="datetime1">
              <a:rPr lang="en-US" smtClean="0"/>
              <a:t>1/7/2025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B8EA371-D786-4A55-8D25-FD01E2922FF1}" type="datetime1">
              <a:rPr lang="en-US" smtClean="0"/>
              <a:t>1/7/2025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9C776A-47A2-4A00-9DCA-D691DFB72782}" type="datetime1">
              <a:rPr lang="en-US" smtClean="0"/>
              <a:t>1/7/2025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CA9DCA0E-B3B9-4BB8-A506-01A0573941AB}" type="datetime1">
              <a:rPr lang="en-US" smtClean="0"/>
              <a:t>1/7/2025</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7B3182-478B-4C72-BCB9-FAC0AE051DBB}" type="datetime1">
              <a:rPr lang="en-US" smtClean="0"/>
              <a:t>1/7/2025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4EA26BB1-38D9-4D27-8E30-C6E0AE745C8B}" type="datetime1">
              <a:rPr lang="en-US" smtClean="0"/>
              <a:t>1/7/2025</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image" Target="../media/image10.jpe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a:noAutofit/>
          </a:bodyPr>
          <a:lstStyle/>
          <a:p>
            <a:r>
              <a:rPr lang="en-US" sz="6000" dirty="0">
                <a:solidFill>
                  <a:schemeClr val="bg1"/>
                </a:solidFill>
              </a:rPr>
              <a:t>Project 3 online Tech Sales </a:t>
            </a: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484822"/>
          </a:xfrm>
        </p:spPr>
        <p:txBody>
          <a:bodyPr>
            <a:normAutofit/>
          </a:bodyPr>
          <a:lstStyle/>
          <a:p>
            <a:r>
              <a:rPr lang="en-US" sz="1800" b="0" i="0" u="none" strike="noStrike" dirty="0">
                <a:solidFill>
                  <a:schemeClr val="accent3"/>
                </a:solidFill>
                <a:effectLst/>
                <a:latin typeface="Goudy Old Style" panose="02020502050305020303" pitchFamily="18" charset="0"/>
              </a:rPr>
              <a:t>Ingrid Camacho, Jennifer </a:t>
            </a:r>
            <a:r>
              <a:rPr lang="en-US" sz="1800" b="0" i="0" u="none" strike="noStrike" dirty="0" err="1">
                <a:solidFill>
                  <a:schemeClr val="accent3"/>
                </a:solidFill>
                <a:effectLst/>
                <a:latin typeface="Goudy Old Style" panose="02020502050305020303" pitchFamily="18" charset="0"/>
              </a:rPr>
              <a:t>Ilyayeva</a:t>
            </a:r>
            <a:r>
              <a:rPr lang="en-US" sz="1800" b="0" i="0" u="none" strike="noStrike" dirty="0">
                <a:solidFill>
                  <a:schemeClr val="accent3"/>
                </a:solidFill>
                <a:effectLst/>
                <a:latin typeface="Goudy Old Style" panose="02020502050305020303" pitchFamily="18" charset="0"/>
              </a:rPr>
              <a:t>, </a:t>
            </a:r>
            <a:r>
              <a:rPr lang="en-US" sz="1800" b="0" i="0" u="none" strike="noStrike" dirty="0" err="1">
                <a:solidFill>
                  <a:schemeClr val="accent3"/>
                </a:solidFill>
                <a:effectLst/>
                <a:latin typeface="Goudy Old Style" panose="02020502050305020303" pitchFamily="18" charset="0"/>
              </a:rPr>
              <a:t>Dhanielle</a:t>
            </a:r>
            <a:r>
              <a:rPr lang="en-US" sz="1800" b="0" i="0" u="none" strike="noStrike" dirty="0">
                <a:solidFill>
                  <a:schemeClr val="accent3"/>
                </a:solidFill>
                <a:effectLst/>
                <a:latin typeface="Goudy Old Style" panose="02020502050305020303" pitchFamily="18" charset="0"/>
              </a:rPr>
              <a:t> Bermudez </a:t>
            </a:r>
            <a:r>
              <a:rPr lang="en-US" sz="1800" b="0" i="0" dirty="0">
                <a:solidFill>
                  <a:schemeClr val="accent3"/>
                </a:solidFill>
                <a:effectLst/>
                <a:latin typeface="Goudy Old Style" panose="02020502050305020303" pitchFamily="18" charset="0"/>
              </a:rPr>
              <a:t>​</a:t>
            </a:r>
            <a:endParaRPr lang="en-US" dirty="0">
              <a:solidFill>
                <a:schemeClr val="accent3"/>
              </a:solidFill>
            </a:endParaRPr>
          </a:p>
        </p:txBody>
      </p:sp>
      <p:sp>
        <p:nvSpPr>
          <p:cNvPr id="4" name="Footer Placeholder 3">
            <a:extLst>
              <a:ext uri="{FF2B5EF4-FFF2-40B4-BE49-F238E27FC236}">
                <a16:creationId xmlns:a16="http://schemas.microsoft.com/office/drawing/2014/main" id="{48D3C3E1-1F65-D55E-A5E3-EAE5A1206F8E}"/>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B139AF61-399B-6A40-BFE7-FA75432E6569}"/>
              </a:ext>
            </a:extLst>
          </p:cNvPr>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9E714F-C9CA-A5AD-A9F8-ADDBB45923A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7C2FC35-5BE0-8CC8-FC08-FD8B668C8344}"/>
              </a:ext>
            </a:extLst>
          </p:cNvPr>
          <p:cNvSpPr>
            <a:spLocks noGrp="1"/>
          </p:cNvSpPr>
          <p:nvPr>
            <p:ph type="title"/>
          </p:nvPr>
        </p:nvSpPr>
        <p:spPr>
          <a:xfrm>
            <a:off x="581192" y="5264487"/>
            <a:ext cx="11029616" cy="718870"/>
          </a:xfrm>
        </p:spPr>
        <p:txBody>
          <a:bodyPr>
            <a:normAutofit/>
          </a:bodyPr>
          <a:lstStyle/>
          <a:p>
            <a:r>
              <a:rPr lang="en-US" dirty="0">
                <a:solidFill>
                  <a:srgbClr val="FFFEFF"/>
                </a:solidFill>
              </a:rPr>
              <a:t>Tech Requirements</a:t>
            </a:r>
          </a:p>
        </p:txBody>
      </p:sp>
      <p:graphicFrame>
        <p:nvGraphicFramePr>
          <p:cNvPr id="4" name="Content Placeholder 3" descr="icon SmartArt graphic">
            <a:extLst>
              <a:ext uri="{FF2B5EF4-FFF2-40B4-BE49-F238E27FC236}">
                <a16:creationId xmlns:a16="http://schemas.microsoft.com/office/drawing/2014/main" id="{A90B9ED5-F9B0-AA53-3280-B657FCD49FA9}"/>
              </a:ext>
            </a:extLst>
          </p:cNvPr>
          <p:cNvGraphicFramePr>
            <a:graphicFrameLocks noGrp="1"/>
          </p:cNvGraphicFramePr>
          <p:nvPr>
            <p:ph idx="1"/>
          </p:nvPr>
        </p:nvGraphicFramePr>
        <p:xfrm>
          <a:off x="581192" y="2046005"/>
          <a:ext cx="10906125" cy="39612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Rectangle 2">
            <a:extLst>
              <a:ext uri="{FF2B5EF4-FFF2-40B4-BE49-F238E27FC236}">
                <a16:creationId xmlns:a16="http://schemas.microsoft.com/office/drawing/2014/main" id="{6EBD82A2-BBA1-19DF-9730-3E2A540A0E73}"/>
              </a:ext>
            </a:extLst>
          </p:cNvPr>
          <p:cNvSpPr/>
          <p:nvPr/>
        </p:nvSpPr>
        <p:spPr>
          <a:xfrm>
            <a:off x="8058892" y="2266122"/>
            <a:ext cx="3629525" cy="3961205"/>
          </a:xfrm>
          <a:prstGeom prst="rect">
            <a:avLst/>
          </a:prstGeom>
          <a:solidFill>
            <a:schemeClr val="bg2">
              <a:alpha val="73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42CAFC30-5569-45C6-9556-4E8EC36D4890}"/>
              </a:ext>
            </a:extLst>
          </p:cNvPr>
          <p:cNvSpPr/>
          <p:nvPr/>
        </p:nvSpPr>
        <p:spPr>
          <a:xfrm>
            <a:off x="429370" y="2294697"/>
            <a:ext cx="3629525" cy="3961205"/>
          </a:xfrm>
          <a:prstGeom prst="rect">
            <a:avLst/>
          </a:prstGeom>
          <a:solidFill>
            <a:schemeClr val="bg2">
              <a:alpha val="73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a:extLst>
              <a:ext uri="{FF2B5EF4-FFF2-40B4-BE49-F238E27FC236}">
                <a16:creationId xmlns:a16="http://schemas.microsoft.com/office/drawing/2014/main" id="{A60C3C91-6BDE-7A3D-36A0-178BF6537BE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F0E101D-FBE8-16FA-6677-BFE70A991ECE}"/>
              </a:ext>
            </a:extLst>
          </p:cNvPr>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27869419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59FC3E-6F98-0733-B501-5A114D0E576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B97379B-E39D-538E-A4DD-748AF8AEA180}"/>
              </a:ext>
            </a:extLst>
          </p:cNvPr>
          <p:cNvSpPr>
            <a:spLocks noGrp="1"/>
          </p:cNvSpPr>
          <p:nvPr>
            <p:ph type="title"/>
          </p:nvPr>
        </p:nvSpPr>
        <p:spPr/>
        <p:txBody>
          <a:bodyPr/>
          <a:lstStyle/>
          <a:p>
            <a:r>
              <a:rPr lang="en-US" dirty="0"/>
              <a:t>Total Tech Sales 2023 $14MM* </a:t>
            </a:r>
            <a:br>
              <a:rPr lang="en-US" dirty="0"/>
            </a:br>
            <a:r>
              <a:rPr lang="en-US" sz="1600" dirty="0"/>
              <a:t>smartphone, Tablets are the two products of higher sales</a:t>
            </a:r>
            <a:endParaRPr lang="en-US" dirty="0"/>
          </a:p>
        </p:txBody>
      </p:sp>
      <p:sp>
        <p:nvSpPr>
          <p:cNvPr id="5" name="TextBox 4">
            <a:extLst>
              <a:ext uri="{FF2B5EF4-FFF2-40B4-BE49-F238E27FC236}">
                <a16:creationId xmlns:a16="http://schemas.microsoft.com/office/drawing/2014/main" id="{13D5CC6A-4F7A-FE3B-1F74-D9CBBD2DAAC0}"/>
              </a:ext>
            </a:extLst>
          </p:cNvPr>
          <p:cNvSpPr txBox="1"/>
          <p:nvPr/>
        </p:nvSpPr>
        <p:spPr>
          <a:xfrm>
            <a:off x="247650" y="6621675"/>
            <a:ext cx="6096000" cy="261610"/>
          </a:xfrm>
          <a:prstGeom prst="rect">
            <a:avLst/>
          </a:prstGeom>
          <a:noFill/>
        </p:spPr>
        <p:txBody>
          <a:bodyPr wrap="square">
            <a:spAutoFit/>
          </a:bodyPr>
          <a:lstStyle/>
          <a:p>
            <a:r>
              <a:rPr lang="en-US" sz="1100" dirty="0"/>
              <a:t>*  Excludes Fridges, TV and AC</a:t>
            </a:r>
          </a:p>
        </p:txBody>
      </p:sp>
      <p:sp>
        <p:nvSpPr>
          <p:cNvPr id="7" name="Slide Number Placeholder 6">
            <a:extLst>
              <a:ext uri="{FF2B5EF4-FFF2-40B4-BE49-F238E27FC236}">
                <a16:creationId xmlns:a16="http://schemas.microsoft.com/office/drawing/2014/main" id="{0CB7F7DC-85DC-4117-06EE-3AB552CE8309}"/>
              </a:ext>
            </a:extLst>
          </p:cNvPr>
          <p:cNvSpPr>
            <a:spLocks noGrp="1"/>
          </p:cNvSpPr>
          <p:nvPr>
            <p:ph type="sldNum" sz="quarter" idx="12"/>
          </p:nvPr>
        </p:nvSpPr>
        <p:spPr/>
        <p:txBody>
          <a:bodyPr/>
          <a:lstStyle/>
          <a:p>
            <a:fld id="{D57F1E4F-1CFF-5643-939E-217C01CDF565}" type="slidenum">
              <a:rPr lang="en-US" smtClean="0"/>
              <a:pPr/>
              <a:t>11</a:t>
            </a:fld>
            <a:endParaRPr lang="en-US" dirty="0"/>
          </a:p>
        </p:txBody>
      </p:sp>
      <p:pic>
        <p:nvPicPr>
          <p:cNvPr id="12" name="Picture 11">
            <a:extLst>
              <a:ext uri="{FF2B5EF4-FFF2-40B4-BE49-F238E27FC236}">
                <a16:creationId xmlns:a16="http://schemas.microsoft.com/office/drawing/2014/main" id="{61DBEB38-29BB-FBFD-DD8A-BAB917F8F4CD}"/>
              </a:ext>
            </a:extLst>
          </p:cNvPr>
          <p:cNvPicPr>
            <a:picLocks noChangeAspect="1"/>
          </p:cNvPicPr>
          <p:nvPr/>
        </p:nvPicPr>
        <p:blipFill>
          <a:blip r:embed="rId2"/>
          <a:stretch>
            <a:fillRect/>
          </a:stretch>
        </p:blipFill>
        <p:spPr>
          <a:xfrm>
            <a:off x="461177" y="2503892"/>
            <a:ext cx="4623860" cy="3695259"/>
          </a:xfrm>
          <a:prstGeom prst="rect">
            <a:avLst/>
          </a:prstGeom>
        </p:spPr>
      </p:pic>
      <p:cxnSp>
        <p:nvCxnSpPr>
          <p:cNvPr id="14" name="Straight Connector 13">
            <a:extLst>
              <a:ext uri="{FF2B5EF4-FFF2-40B4-BE49-F238E27FC236}">
                <a16:creationId xmlns:a16="http://schemas.microsoft.com/office/drawing/2014/main" id="{C77B5DC0-8ECD-9A9C-179E-D9B242C1F779}"/>
              </a:ext>
            </a:extLst>
          </p:cNvPr>
          <p:cNvCxnSpPr>
            <a:cxnSpLocks/>
          </p:cNvCxnSpPr>
          <p:nvPr/>
        </p:nvCxnSpPr>
        <p:spPr>
          <a:xfrm>
            <a:off x="5953125" y="2503892"/>
            <a:ext cx="0" cy="3452245"/>
          </a:xfrm>
          <a:prstGeom prst="line">
            <a:avLst/>
          </a:prstGeom>
          <a:ln>
            <a:solidFill>
              <a:schemeClr val="accent1">
                <a:lumMod val="90000"/>
                <a:alpha val="90000"/>
              </a:schemeClr>
            </a:solidFill>
          </a:ln>
        </p:spPr>
        <p:style>
          <a:lnRef idx="1">
            <a:schemeClr val="accent1"/>
          </a:lnRef>
          <a:fillRef idx="0">
            <a:schemeClr val="accent1"/>
          </a:fillRef>
          <a:effectRef idx="0">
            <a:schemeClr val="accent1"/>
          </a:effectRef>
          <a:fontRef idx="minor">
            <a:schemeClr val="tx1"/>
          </a:fontRef>
        </p:style>
      </p:cxnSp>
      <p:pic>
        <p:nvPicPr>
          <p:cNvPr id="19" name="Picture 18">
            <a:extLst>
              <a:ext uri="{FF2B5EF4-FFF2-40B4-BE49-F238E27FC236}">
                <a16:creationId xmlns:a16="http://schemas.microsoft.com/office/drawing/2014/main" id="{F35386EB-241F-0467-19BC-B055A3F529AB}"/>
              </a:ext>
            </a:extLst>
          </p:cNvPr>
          <p:cNvPicPr>
            <a:picLocks noChangeAspect="1"/>
          </p:cNvPicPr>
          <p:nvPr/>
        </p:nvPicPr>
        <p:blipFill>
          <a:blip r:embed="rId3"/>
          <a:stretch>
            <a:fillRect/>
          </a:stretch>
        </p:blipFill>
        <p:spPr>
          <a:xfrm>
            <a:off x="6830738" y="2404119"/>
            <a:ext cx="4061766" cy="2109327"/>
          </a:xfrm>
          <a:prstGeom prst="rect">
            <a:avLst/>
          </a:prstGeom>
        </p:spPr>
      </p:pic>
      <p:sp>
        <p:nvSpPr>
          <p:cNvPr id="22" name="TextBox 21">
            <a:extLst>
              <a:ext uri="{FF2B5EF4-FFF2-40B4-BE49-F238E27FC236}">
                <a16:creationId xmlns:a16="http://schemas.microsoft.com/office/drawing/2014/main" id="{8086B82E-4E4E-C5FB-8757-14AFDF99B313}"/>
              </a:ext>
            </a:extLst>
          </p:cNvPr>
          <p:cNvSpPr txBox="1"/>
          <p:nvPr/>
        </p:nvSpPr>
        <p:spPr>
          <a:xfrm>
            <a:off x="6096000" y="1976282"/>
            <a:ext cx="5690658" cy="307777"/>
          </a:xfrm>
          <a:prstGeom prst="rect">
            <a:avLst/>
          </a:prstGeom>
          <a:noFill/>
        </p:spPr>
        <p:txBody>
          <a:bodyPr wrap="square" rtlCol="0">
            <a:spAutoFit/>
          </a:bodyPr>
          <a:lstStyle/>
          <a:p>
            <a:r>
              <a:rPr lang="en-US" sz="1400" dirty="0">
                <a:solidFill>
                  <a:schemeClr val="accent1"/>
                </a:solidFill>
              </a:rPr>
              <a:t>Smartphones are higher in December and tablets over the Back to School</a:t>
            </a:r>
          </a:p>
        </p:txBody>
      </p:sp>
      <p:pic>
        <p:nvPicPr>
          <p:cNvPr id="26" name="Picture 25">
            <a:extLst>
              <a:ext uri="{FF2B5EF4-FFF2-40B4-BE49-F238E27FC236}">
                <a16:creationId xmlns:a16="http://schemas.microsoft.com/office/drawing/2014/main" id="{454ED5D4-7D12-1173-AB75-9FDA335AAAD4}"/>
              </a:ext>
            </a:extLst>
          </p:cNvPr>
          <p:cNvPicPr>
            <a:picLocks noChangeAspect="1"/>
          </p:cNvPicPr>
          <p:nvPr/>
        </p:nvPicPr>
        <p:blipFill>
          <a:blip r:embed="rId4"/>
          <a:stretch>
            <a:fillRect/>
          </a:stretch>
        </p:blipFill>
        <p:spPr>
          <a:xfrm>
            <a:off x="6821214" y="4633506"/>
            <a:ext cx="4161106" cy="1939140"/>
          </a:xfrm>
          <a:prstGeom prst="rect">
            <a:avLst/>
          </a:prstGeom>
        </p:spPr>
      </p:pic>
      <p:sp>
        <p:nvSpPr>
          <p:cNvPr id="27" name="TextBox 26">
            <a:extLst>
              <a:ext uri="{FF2B5EF4-FFF2-40B4-BE49-F238E27FC236}">
                <a16:creationId xmlns:a16="http://schemas.microsoft.com/office/drawing/2014/main" id="{C887E536-1664-0D28-2105-61986A324CF7}"/>
              </a:ext>
            </a:extLst>
          </p:cNvPr>
          <p:cNvSpPr txBox="1"/>
          <p:nvPr/>
        </p:nvSpPr>
        <p:spPr>
          <a:xfrm>
            <a:off x="450321" y="1999374"/>
            <a:ext cx="5690658" cy="307777"/>
          </a:xfrm>
          <a:prstGeom prst="rect">
            <a:avLst/>
          </a:prstGeom>
          <a:noFill/>
        </p:spPr>
        <p:txBody>
          <a:bodyPr wrap="square" rtlCol="0">
            <a:spAutoFit/>
          </a:bodyPr>
          <a:lstStyle/>
          <a:p>
            <a:r>
              <a:rPr lang="en-US" sz="1400" dirty="0">
                <a:solidFill>
                  <a:schemeClr val="accent1"/>
                </a:solidFill>
              </a:rPr>
              <a:t>Largest category is Smartphone, followed by tables</a:t>
            </a:r>
          </a:p>
        </p:txBody>
      </p:sp>
    </p:spTree>
    <p:extLst>
      <p:ext uri="{BB962C8B-B14F-4D97-AF65-F5344CB8AC3E}">
        <p14:creationId xmlns:p14="http://schemas.microsoft.com/office/powerpoint/2010/main" val="35148372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D0D0F0-2C75-B25D-5450-53B8931B5014}"/>
            </a:ext>
          </a:extLst>
        </p:cNvPr>
        <p:cNvGrpSpPr/>
        <p:nvPr/>
      </p:nvGrpSpPr>
      <p:grpSpPr>
        <a:xfrm>
          <a:off x="0" y="0"/>
          <a:ext cx="0" cy="0"/>
          <a:chOff x="0" y="0"/>
          <a:chExt cx="0" cy="0"/>
        </a:xfrm>
      </p:grpSpPr>
      <p:pic>
        <p:nvPicPr>
          <p:cNvPr id="12" name="Picture 11">
            <a:extLst>
              <a:ext uri="{FF2B5EF4-FFF2-40B4-BE49-F238E27FC236}">
                <a16:creationId xmlns:a16="http://schemas.microsoft.com/office/drawing/2014/main" id="{7BF503BC-44BD-AEAC-4781-8D0100DC2AD9}"/>
              </a:ext>
            </a:extLst>
          </p:cNvPr>
          <p:cNvPicPr>
            <a:picLocks noChangeAspect="1"/>
          </p:cNvPicPr>
          <p:nvPr/>
        </p:nvPicPr>
        <p:blipFill>
          <a:blip r:embed="rId2"/>
          <a:stretch>
            <a:fillRect/>
          </a:stretch>
        </p:blipFill>
        <p:spPr>
          <a:xfrm>
            <a:off x="4352647" y="2889994"/>
            <a:ext cx="3982006" cy="3200847"/>
          </a:xfrm>
          <a:prstGeom prst="rect">
            <a:avLst/>
          </a:prstGeom>
        </p:spPr>
      </p:pic>
      <p:sp>
        <p:nvSpPr>
          <p:cNvPr id="2" name="Title 1">
            <a:extLst>
              <a:ext uri="{FF2B5EF4-FFF2-40B4-BE49-F238E27FC236}">
                <a16:creationId xmlns:a16="http://schemas.microsoft.com/office/drawing/2014/main" id="{1F6A3546-C5F1-5CBA-0DFF-DC0D5EF6DEDD}"/>
              </a:ext>
            </a:extLst>
          </p:cNvPr>
          <p:cNvSpPr>
            <a:spLocks noGrp="1"/>
          </p:cNvSpPr>
          <p:nvPr>
            <p:ph type="title"/>
          </p:nvPr>
        </p:nvSpPr>
        <p:spPr/>
        <p:txBody>
          <a:bodyPr/>
          <a:lstStyle/>
          <a:p>
            <a:r>
              <a:rPr lang="en-US" dirty="0"/>
              <a:t>Total Tech Sales 2023</a:t>
            </a:r>
            <a:br>
              <a:rPr lang="en-US" dirty="0"/>
            </a:br>
            <a:r>
              <a:rPr lang="en-US" sz="1600" dirty="0"/>
              <a:t>split of sales </a:t>
            </a:r>
            <a:endParaRPr lang="en-US" dirty="0"/>
          </a:p>
        </p:txBody>
      </p:sp>
      <p:sp>
        <p:nvSpPr>
          <p:cNvPr id="5" name="TextBox 4">
            <a:extLst>
              <a:ext uri="{FF2B5EF4-FFF2-40B4-BE49-F238E27FC236}">
                <a16:creationId xmlns:a16="http://schemas.microsoft.com/office/drawing/2014/main" id="{52DB365C-1B39-AD5B-6482-96351229A6E8}"/>
              </a:ext>
            </a:extLst>
          </p:cNvPr>
          <p:cNvSpPr txBox="1"/>
          <p:nvPr/>
        </p:nvSpPr>
        <p:spPr>
          <a:xfrm>
            <a:off x="247650" y="6621675"/>
            <a:ext cx="6096000" cy="261610"/>
          </a:xfrm>
          <a:prstGeom prst="rect">
            <a:avLst/>
          </a:prstGeom>
          <a:noFill/>
        </p:spPr>
        <p:txBody>
          <a:bodyPr wrap="square">
            <a:spAutoFit/>
          </a:bodyPr>
          <a:lstStyle/>
          <a:p>
            <a:r>
              <a:rPr lang="en-US" sz="1100" dirty="0"/>
              <a:t>*  Excludes Fridges, TV and AC</a:t>
            </a:r>
          </a:p>
        </p:txBody>
      </p:sp>
      <p:sp>
        <p:nvSpPr>
          <p:cNvPr id="7" name="Slide Number Placeholder 6">
            <a:extLst>
              <a:ext uri="{FF2B5EF4-FFF2-40B4-BE49-F238E27FC236}">
                <a16:creationId xmlns:a16="http://schemas.microsoft.com/office/drawing/2014/main" id="{27D5BECD-7E0B-100D-AE49-D1ADE4F0F44D}"/>
              </a:ext>
            </a:extLst>
          </p:cNvPr>
          <p:cNvSpPr>
            <a:spLocks noGrp="1"/>
          </p:cNvSpPr>
          <p:nvPr>
            <p:ph type="sldNum" sz="quarter" idx="12"/>
          </p:nvPr>
        </p:nvSpPr>
        <p:spPr/>
        <p:txBody>
          <a:bodyPr/>
          <a:lstStyle/>
          <a:p>
            <a:fld id="{D57F1E4F-1CFF-5643-939E-217C01CDF565}" type="slidenum">
              <a:rPr lang="en-US" smtClean="0"/>
              <a:pPr/>
              <a:t>12</a:t>
            </a:fld>
            <a:endParaRPr lang="en-US" dirty="0"/>
          </a:p>
        </p:txBody>
      </p:sp>
      <p:pic>
        <p:nvPicPr>
          <p:cNvPr id="6" name="Picture 5">
            <a:extLst>
              <a:ext uri="{FF2B5EF4-FFF2-40B4-BE49-F238E27FC236}">
                <a16:creationId xmlns:a16="http://schemas.microsoft.com/office/drawing/2014/main" id="{4188F468-D829-2941-DC7D-9AD3FFC49796}"/>
              </a:ext>
            </a:extLst>
          </p:cNvPr>
          <p:cNvPicPr>
            <a:picLocks noChangeAspect="1"/>
          </p:cNvPicPr>
          <p:nvPr/>
        </p:nvPicPr>
        <p:blipFill>
          <a:blip r:embed="rId3"/>
          <a:stretch>
            <a:fillRect/>
          </a:stretch>
        </p:blipFill>
        <p:spPr>
          <a:xfrm>
            <a:off x="257675" y="2810630"/>
            <a:ext cx="3794509" cy="3317712"/>
          </a:xfrm>
          <a:prstGeom prst="rect">
            <a:avLst/>
          </a:prstGeom>
        </p:spPr>
      </p:pic>
      <p:cxnSp>
        <p:nvCxnSpPr>
          <p:cNvPr id="9" name="Straight Connector 8">
            <a:extLst>
              <a:ext uri="{FF2B5EF4-FFF2-40B4-BE49-F238E27FC236}">
                <a16:creationId xmlns:a16="http://schemas.microsoft.com/office/drawing/2014/main" id="{04904ADB-6822-5AC2-D1C6-E7E0D6600495}"/>
              </a:ext>
            </a:extLst>
          </p:cNvPr>
          <p:cNvCxnSpPr/>
          <p:nvPr/>
        </p:nvCxnSpPr>
        <p:spPr>
          <a:xfrm>
            <a:off x="4362450" y="2542967"/>
            <a:ext cx="0" cy="365760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3C95194F-ED6F-E614-1D39-31981D876D30}"/>
              </a:ext>
            </a:extLst>
          </p:cNvPr>
          <p:cNvSpPr txBox="1"/>
          <p:nvPr/>
        </p:nvSpPr>
        <p:spPr>
          <a:xfrm>
            <a:off x="155324" y="2117706"/>
            <a:ext cx="4207126" cy="523220"/>
          </a:xfrm>
          <a:prstGeom prst="rect">
            <a:avLst/>
          </a:prstGeom>
          <a:noFill/>
        </p:spPr>
        <p:txBody>
          <a:bodyPr wrap="square" rtlCol="0">
            <a:spAutoFit/>
          </a:bodyPr>
          <a:lstStyle/>
          <a:p>
            <a:r>
              <a:rPr lang="en-US" sz="1400" dirty="0">
                <a:solidFill>
                  <a:schemeClr val="accent1"/>
                </a:solidFill>
              </a:rPr>
              <a:t>Apple leading brand in the tech sales in value and transactions, Sony and Samsung with similar share</a:t>
            </a:r>
          </a:p>
        </p:txBody>
      </p:sp>
      <p:sp>
        <p:nvSpPr>
          <p:cNvPr id="13" name="TextBox 12">
            <a:extLst>
              <a:ext uri="{FF2B5EF4-FFF2-40B4-BE49-F238E27FC236}">
                <a16:creationId xmlns:a16="http://schemas.microsoft.com/office/drawing/2014/main" id="{39CB399A-F396-1B06-F00A-C63268102E1D}"/>
              </a:ext>
            </a:extLst>
          </p:cNvPr>
          <p:cNvSpPr txBox="1"/>
          <p:nvPr/>
        </p:nvSpPr>
        <p:spPr>
          <a:xfrm>
            <a:off x="4470149" y="2117706"/>
            <a:ext cx="3568950" cy="523220"/>
          </a:xfrm>
          <a:prstGeom prst="rect">
            <a:avLst/>
          </a:prstGeom>
          <a:noFill/>
        </p:spPr>
        <p:txBody>
          <a:bodyPr wrap="square" rtlCol="0">
            <a:spAutoFit/>
          </a:bodyPr>
          <a:lstStyle/>
          <a:p>
            <a:r>
              <a:rPr lang="en-US" sz="1400" dirty="0">
                <a:solidFill>
                  <a:schemeClr val="accent1"/>
                </a:solidFill>
              </a:rPr>
              <a:t>Largest sales in the Age group between 20-30</a:t>
            </a:r>
          </a:p>
          <a:p>
            <a:r>
              <a:rPr lang="en-US" sz="1400" dirty="0">
                <a:solidFill>
                  <a:schemeClr val="accent1"/>
                </a:solidFill>
              </a:rPr>
              <a:t>followed by 30-40yrs</a:t>
            </a:r>
          </a:p>
        </p:txBody>
      </p:sp>
      <p:sp>
        <p:nvSpPr>
          <p:cNvPr id="16" name="TextBox 15">
            <a:extLst>
              <a:ext uri="{FF2B5EF4-FFF2-40B4-BE49-F238E27FC236}">
                <a16:creationId xmlns:a16="http://schemas.microsoft.com/office/drawing/2014/main" id="{CECD4379-B123-FC07-D1ED-9687F3D782B5}"/>
              </a:ext>
            </a:extLst>
          </p:cNvPr>
          <p:cNvSpPr txBox="1"/>
          <p:nvPr/>
        </p:nvSpPr>
        <p:spPr>
          <a:xfrm>
            <a:off x="8334653" y="5863031"/>
            <a:ext cx="3568950" cy="307777"/>
          </a:xfrm>
          <a:prstGeom prst="rect">
            <a:avLst/>
          </a:prstGeom>
          <a:noFill/>
        </p:spPr>
        <p:txBody>
          <a:bodyPr wrap="square" rtlCol="0">
            <a:spAutoFit/>
          </a:bodyPr>
          <a:lstStyle/>
          <a:p>
            <a:r>
              <a:rPr lang="en-US" sz="1400" dirty="0">
                <a:solidFill>
                  <a:schemeClr val="accent1"/>
                </a:solidFill>
              </a:rPr>
              <a:t>Purchases decline in value after 50 yrs</a:t>
            </a:r>
          </a:p>
        </p:txBody>
      </p:sp>
      <p:cxnSp>
        <p:nvCxnSpPr>
          <p:cNvPr id="17" name="Straight Connector 16">
            <a:extLst>
              <a:ext uri="{FF2B5EF4-FFF2-40B4-BE49-F238E27FC236}">
                <a16:creationId xmlns:a16="http://schemas.microsoft.com/office/drawing/2014/main" id="{EE0CC92C-817E-5D7F-DB08-A8AA5229F2A9}"/>
              </a:ext>
            </a:extLst>
          </p:cNvPr>
          <p:cNvCxnSpPr/>
          <p:nvPr/>
        </p:nvCxnSpPr>
        <p:spPr>
          <a:xfrm>
            <a:off x="8143875" y="2542967"/>
            <a:ext cx="0" cy="3657600"/>
          </a:xfrm>
          <a:prstGeom prst="line">
            <a:avLst/>
          </a:prstGeom>
        </p:spPr>
        <p:style>
          <a:lnRef idx="1">
            <a:schemeClr val="accent1"/>
          </a:lnRef>
          <a:fillRef idx="0">
            <a:schemeClr val="accent1"/>
          </a:fillRef>
          <a:effectRef idx="0">
            <a:schemeClr val="accent1"/>
          </a:effectRef>
          <a:fontRef idx="minor">
            <a:schemeClr val="tx1"/>
          </a:fontRef>
        </p:style>
      </p:cxnSp>
      <p:pic>
        <p:nvPicPr>
          <p:cNvPr id="19" name="Picture 18">
            <a:extLst>
              <a:ext uri="{FF2B5EF4-FFF2-40B4-BE49-F238E27FC236}">
                <a16:creationId xmlns:a16="http://schemas.microsoft.com/office/drawing/2014/main" id="{12320D96-B129-0818-3C09-90504F6EC010}"/>
              </a:ext>
            </a:extLst>
          </p:cNvPr>
          <p:cNvPicPr>
            <a:picLocks noChangeAspect="1"/>
          </p:cNvPicPr>
          <p:nvPr/>
        </p:nvPicPr>
        <p:blipFill>
          <a:blip r:embed="rId4"/>
          <a:stretch>
            <a:fillRect/>
          </a:stretch>
        </p:blipFill>
        <p:spPr>
          <a:xfrm>
            <a:off x="8259310" y="3407096"/>
            <a:ext cx="3730986" cy="2119722"/>
          </a:xfrm>
          <a:prstGeom prst="rect">
            <a:avLst/>
          </a:prstGeom>
        </p:spPr>
      </p:pic>
      <p:sp>
        <p:nvSpPr>
          <p:cNvPr id="20" name="TextBox 19">
            <a:extLst>
              <a:ext uri="{FF2B5EF4-FFF2-40B4-BE49-F238E27FC236}">
                <a16:creationId xmlns:a16="http://schemas.microsoft.com/office/drawing/2014/main" id="{959B258B-F23D-80AC-2292-20D0348560AB}"/>
              </a:ext>
            </a:extLst>
          </p:cNvPr>
          <p:cNvSpPr txBox="1"/>
          <p:nvPr/>
        </p:nvSpPr>
        <p:spPr>
          <a:xfrm>
            <a:off x="8251573" y="2108223"/>
            <a:ext cx="3568950" cy="738664"/>
          </a:xfrm>
          <a:prstGeom prst="rect">
            <a:avLst/>
          </a:prstGeom>
          <a:noFill/>
        </p:spPr>
        <p:txBody>
          <a:bodyPr wrap="square" rtlCol="0">
            <a:spAutoFit/>
          </a:bodyPr>
          <a:lstStyle/>
          <a:p>
            <a:r>
              <a:rPr lang="en-US" sz="1400" dirty="0">
                <a:solidFill>
                  <a:schemeClr val="accent1"/>
                </a:solidFill>
              </a:rPr>
              <a:t>Total purchased amount is larger in average for </a:t>
            </a:r>
          </a:p>
          <a:p>
            <a:r>
              <a:rPr lang="en-US" sz="1400" dirty="0">
                <a:solidFill>
                  <a:schemeClr val="accent1"/>
                </a:solidFill>
              </a:rPr>
              <a:t>40- 50years group, larges dispersion of sales in the 20-30 yrs group </a:t>
            </a:r>
          </a:p>
        </p:txBody>
      </p:sp>
    </p:spTree>
    <p:extLst>
      <p:ext uri="{BB962C8B-B14F-4D97-AF65-F5344CB8AC3E}">
        <p14:creationId xmlns:p14="http://schemas.microsoft.com/office/powerpoint/2010/main" val="28127956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1B845B-9BA2-A2AD-6999-A239B174D9B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56923C7-58DA-2CF8-F8A1-0B43240080FD}"/>
              </a:ext>
            </a:extLst>
          </p:cNvPr>
          <p:cNvSpPr>
            <a:spLocks noGrp="1"/>
          </p:cNvSpPr>
          <p:nvPr>
            <p:ph type="title"/>
          </p:nvPr>
        </p:nvSpPr>
        <p:spPr/>
        <p:txBody>
          <a:bodyPr>
            <a:normAutofit fontScale="90000"/>
          </a:bodyPr>
          <a:lstStyle/>
          <a:p>
            <a:r>
              <a:rPr lang="en-US" dirty="0"/>
              <a:t>Total Tech Sales 2023</a:t>
            </a:r>
            <a:br>
              <a:rPr lang="en-US" dirty="0"/>
            </a:br>
            <a:r>
              <a:rPr lang="en-US" sz="1600" dirty="0"/>
              <a:t>Great opportunity to increase focus on woman, the sales are lower in % but in value are around the same</a:t>
            </a:r>
            <a:endParaRPr lang="en-US" dirty="0"/>
          </a:p>
        </p:txBody>
      </p:sp>
      <p:sp>
        <p:nvSpPr>
          <p:cNvPr id="5" name="TextBox 4">
            <a:extLst>
              <a:ext uri="{FF2B5EF4-FFF2-40B4-BE49-F238E27FC236}">
                <a16:creationId xmlns:a16="http://schemas.microsoft.com/office/drawing/2014/main" id="{ECBA9501-46F5-2883-A09F-2EA3E84D838C}"/>
              </a:ext>
            </a:extLst>
          </p:cNvPr>
          <p:cNvSpPr txBox="1"/>
          <p:nvPr/>
        </p:nvSpPr>
        <p:spPr>
          <a:xfrm>
            <a:off x="247650" y="6621675"/>
            <a:ext cx="6096000" cy="261610"/>
          </a:xfrm>
          <a:prstGeom prst="rect">
            <a:avLst/>
          </a:prstGeom>
          <a:noFill/>
        </p:spPr>
        <p:txBody>
          <a:bodyPr wrap="square">
            <a:spAutoFit/>
          </a:bodyPr>
          <a:lstStyle/>
          <a:p>
            <a:r>
              <a:rPr lang="en-US" sz="1100" dirty="0"/>
              <a:t>*  Excludes Fridges, TV and AC</a:t>
            </a:r>
          </a:p>
        </p:txBody>
      </p:sp>
      <p:sp>
        <p:nvSpPr>
          <p:cNvPr id="7" name="Slide Number Placeholder 6">
            <a:extLst>
              <a:ext uri="{FF2B5EF4-FFF2-40B4-BE49-F238E27FC236}">
                <a16:creationId xmlns:a16="http://schemas.microsoft.com/office/drawing/2014/main" id="{9FDEB8AE-85BA-0737-BDC7-55D802F98EFF}"/>
              </a:ext>
            </a:extLst>
          </p:cNvPr>
          <p:cNvSpPr>
            <a:spLocks noGrp="1"/>
          </p:cNvSpPr>
          <p:nvPr>
            <p:ph type="sldNum" sz="quarter" idx="12"/>
          </p:nvPr>
        </p:nvSpPr>
        <p:spPr/>
        <p:txBody>
          <a:bodyPr/>
          <a:lstStyle/>
          <a:p>
            <a:fld id="{D57F1E4F-1CFF-5643-939E-217C01CDF565}" type="slidenum">
              <a:rPr lang="en-US" smtClean="0"/>
              <a:pPr/>
              <a:t>13</a:t>
            </a:fld>
            <a:endParaRPr lang="en-US" dirty="0"/>
          </a:p>
        </p:txBody>
      </p:sp>
      <p:cxnSp>
        <p:nvCxnSpPr>
          <p:cNvPr id="9" name="Straight Connector 8">
            <a:extLst>
              <a:ext uri="{FF2B5EF4-FFF2-40B4-BE49-F238E27FC236}">
                <a16:creationId xmlns:a16="http://schemas.microsoft.com/office/drawing/2014/main" id="{73F31647-BD16-CF25-BC5F-01F24AED7855}"/>
              </a:ext>
            </a:extLst>
          </p:cNvPr>
          <p:cNvCxnSpPr/>
          <p:nvPr/>
        </p:nvCxnSpPr>
        <p:spPr>
          <a:xfrm>
            <a:off x="6086475" y="2663662"/>
            <a:ext cx="0" cy="365760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F841BE1B-EFB2-5910-1078-7941B73B8C0F}"/>
              </a:ext>
            </a:extLst>
          </p:cNvPr>
          <p:cNvSpPr txBox="1"/>
          <p:nvPr/>
        </p:nvSpPr>
        <p:spPr>
          <a:xfrm>
            <a:off x="581192" y="2140442"/>
            <a:ext cx="5333827" cy="523220"/>
          </a:xfrm>
          <a:prstGeom prst="rect">
            <a:avLst/>
          </a:prstGeom>
          <a:noFill/>
        </p:spPr>
        <p:txBody>
          <a:bodyPr wrap="square" rtlCol="0">
            <a:spAutoFit/>
          </a:bodyPr>
          <a:lstStyle/>
          <a:p>
            <a:r>
              <a:rPr lang="en-US" sz="1400" dirty="0">
                <a:solidFill>
                  <a:schemeClr val="accent1"/>
                </a:solidFill>
              </a:rPr>
              <a:t>Women still under 50% of sales, could imply an opportunity given the increase in purchasing power of women </a:t>
            </a:r>
          </a:p>
        </p:txBody>
      </p:sp>
      <p:pic>
        <p:nvPicPr>
          <p:cNvPr id="8" name="Picture 7">
            <a:extLst>
              <a:ext uri="{FF2B5EF4-FFF2-40B4-BE49-F238E27FC236}">
                <a16:creationId xmlns:a16="http://schemas.microsoft.com/office/drawing/2014/main" id="{28A9A705-5006-2BA1-9137-66F58B0D585B}"/>
              </a:ext>
            </a:extLst>
          </p:cNvPr>
          <p:cNvPicPr>
            <a:picLocks noChangeAspect="1"/>
          </p:cNvPicPr>
          <p:nvPr/>
        </p:nvPicPr>
        <p:blipFill>
          <a:blip r:embed="rId2"/>
          <a:stretch>
            <a:fillRect/>
          </a:stretch>
        </p:blipFill>
        <p:spPr>
          <a:xfrm>
            <a:off x="861747" y="2838237"/>
            <a:ext cx="3801005" cy="3048425"/>
          </a:xfrm>
          <a:prstGeom prst="rect">
            <a:avLst/>
          </a:prstGeom>
        </p:spPr>
      </p:pic>
      <p:sp>
        <p:nvSpPr>
          <p:cNvPr id="11" name="TextBox 10">
            <a:extLst>
              <a:ext uri="{FF2B5EF4-FFF2-40B4-BE49-F238E27FC236}">
                <a16:creationId xmlns:a16="http://schemas.microsoft.com/office/drawing/2014/main" id="{20B6DAA3-A9A4-650A-305F-16CEBBFE4FDF}"/>
              </a:ext>
            </a:extLst>
          </p:cNvPr>
          <p:cNvSpPr txBox="1"/>
          <p:nvPr/>
        </p:nvSpPr>
        <p:spPr>
          <a:xfrm>
            <a:off x="6343649" y="2221935"/>
            <a:ext cx="5333827" cy="523220"/>
          </a:xfrm>
          <a:prstGeom prst="rect">
            <a:avLst/>
          </a:prstGeom>
          <a:noFill/>
        </p:spPr>
        <p:txBody>
          <a:bodyPr wrap="square" rtlCol="0">
            <a:spAutoFit/>
          </a:bodyPr>
          <a:lstStyle/>
          <a:p>
            <a:r>
              <a:rPr lang="en-US" sz="1400" dirty="0">
                <a:solidFill>
                  <a:schemeClr val="accent1"/>
                </a:solidFill>
              </a:rPr>
              <a:t>Women total amount purchased per transaction is very similar to men’s</a:t>
            </a:r>
          </a:p>
        </p:txBody>
      </p:sp>
      <p:pic>
        <p:nvPicPr>
          <p:cNvPr id="15" name="Picture 14">
            <a:extLst>
              <a:ext uri="{FF2B5EF4-FFF2-40B4-BE49-F238E27FC236}">
                <a16:creationId xmlns:a16="http://schemas.microsoft.com/office/drawing/2014/main" id="{CD7136EB-E2F1-537F-F874-98CCA8DAF0B4}"/>
              </a:ext>
            </a:extLst>
          </p:cNvPr>
          <p:cNvPicPr>
            <a:picLocks noChangeAspect="1"/>
          </p:cNvPicPr>
          <p:nvPr/>
        </p:nvPicPr>
        <p:blipFill>
          <a:blip r:embed="rId3"/>
          <a:stretch>
            <a:fillRect/>
          </a:stretch>
        </p:blipFill>
        <p:spPr>
          <a:xfrm>
            <a:off x="6343649" y="3374271"/>
            <a:ext cx="5045273" cy="2754071"/>
          </a:xfrm>
          <a:prstGeom prst="rect">
            <a:avLst/>
          </a:prstGeom>
        </p:spPr>
      </p:pic>
    </p:spTree>
    <p:extLst>
      <p:ext uri="{BB962C8B-B14F-4D97-AF65-F5344CB8AC3E}">
        <p14:creationId xmlns:p14="http://schemas.microsoft.com/office/powerpoint/2010/main" val="32512870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0B4048-09EE-EBA0-52E8-7D9E6F00ECA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FB50236-6883-7D8B-316E-0D783C93775D}"/>
              </a:ext>
            </a:extLst>
          </p:cNvPr>
          <p:cNvSpPr>
            <a:spLocks noGrp="1"/>
          </p:cNvSpPr>
          <p:nvPr>
            <p:ph type="title"/>
          </p:nvPr>
        </p:nvSpPr>
        <p:spPr/>
        <p:txBody>
          <a:bodyPr>
            <a:normAutofit fontScale="90000"/>
          </a:bodyPr>
          <a:lstStyle/>
          <a:p>
            <a:r>
              <a:rPr lang="en-US" dirty="0"/>
              <a:t>Total Tech Sales 2023</a:t>
            </a:r>
            <a:br>
              <a:rPr lang="en-US" dirty="0"/>
            </a:br>
            <a:r>
              <a:rPr lang="en-US" sz="1600" dirty="0"/>
              <a:t>CONTINUE TO ADVERTISE HIGH PRICE ITEMS TO HIGH INCOME, WHILE AN OPPORTUNITY TO DEVELOP LOWER PRICING ITEMS FOR AFFORDABILITY </a:t>
            </a:r>
            <a:endParaRPr lang="en-US" dirty="0"/>
          </a:p>
        </p:txBody>
      </p:sp>
      <p:sp>
        <p:nvSpPr>
          <p:cNvPr id="5" name="TextBox 4">
            <a:extLst>
              <a:ext uri="{FF2B5EF4-FFF2-40B4-BE49-F238E27FC236}">
                <a16:creationId xmlns:a16="http://schemas.microsoft.com/office/drawing/2014/main" id="{01CB1D62-7389-D398-8961-4584138BD80D}"/>
              </a:ext>
            </a:extLst>
          </p:cNvPr>
          <p:cNvSpPr txBox="1"/>
          <p:nvPr/>
        </p:nvSpPr>
        <p:spPr>
          <a:xfrm>
            <a:off x="247650" y="6621675"/>
            <a:ext cx="6096000" cy="261610"/>
          </a:xfrm>
          <a:prstGeom prst="rect">
            <a:avLst/>
          </a:prstGeom>
          <a:noFill/>
        </p:spPr>
        <p:txBody>
          <a:bodyPr wrap="square">
            <a:spAutoFit/>
          </a:bodyPr>
          <a:lstStyle/>
          <a:p>
            <a:r>
              <a:rPr lang="en-US" sz="1100" dirty="0"/>
              <a:t>*  Excludes Fridges, TV and AC</a:t>
            </a:r>
          </a:p>
        </p:txBody>
      </p:sp>
      <p:sp>
        <p:nvSpPr>
          <p:cNvPr id="7" name="Slide Number Placeholder 6">
            <a:extLst>
              <a:ext uri="{FF2B5EF4-FFF2-40B4-BE49-F238E27FC236}">
                <a16:creationId xmlns:a16="http://schemas.microsoft.com/office/drawing/2014/main" id="{98FA7ED4-725B-C629-3AB7-D5EB4F4854B1}"/>
              </a:ext>
            </a:extLst>
          </p:cNvPr>
          <p:cNvSpPr>
            <a:spLocks noGrp="1"/>
          </p:cNvSpPr>
          <p:nvPr>
            <p:ph type="sldNum" sz="quarter" idx="12"/>
          </p:nvPr>
        </p:nvSpPr>
        <p:spPr/>
        <p:txBody>
          <a:bodyPr/>
          <a:lstStyle/>
          <a:p>
            <a:fld id="{D57F1E4F-1CFF-5643-939E-217C01CDF565}" type="slidenum">
              <a:rPr lang="en-US" smtClean="0"/>
              <a:pPr/>
              <a:t>14</a:t>
            </a:fld>
            <a:endParaRPr lang="en-US" dirty="0"/>
          </a:p>
        </p:txBody>
      </p:sp>
      <p:cxnSp>
        <p:nvCxnSpPr>
          <p:cNvPr id="9" name="Straight Connector 8">
            <a:extLst>
              <a:ext uri="{FF2B5EF4-FFF2-40B4-BE49-F238E27FC236}">
                <a16:creationId xmlns:a16="http://schemas.microsoft.com/office/drawing/2014/main" id="{71516C8F-D21E-EB53-FE10-26E659A2E38A}"/>
              </a:ext>
            </a:extLst>
          </p:cNvPr>
          <p:cNvCxnSpPr/>
          <p:nvPr/>
        </p:nvCxnSpPr>
        <p:spPr>
          <a:xfrm>
            <a:off x="6086475" y="2663662"/>
            <a:ext cx="0" cy="365760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A726CF25-6A94-383E-239A-80316F2285A8}"/>
              </a:ext>
            </a:extLst>
          </p:cNvPr>
          <p:cNvSpPr txBox="1"/>
          <p:nvPr/>
        </p:nvSpPr>
        <p:spPr>
          <a:xfrm>
            <a:off x="581192" y="2140442"/>
            <a:ext cx="5333827" cy="307777"/>
          </a:xfrm>
          <a:prstGeom prst="rect">
            <a:avLst/>
          </a:prstGeom>
          <a:noFill/>
        </p:spPr>
        <p:txBody>
          <a:bodyPr wrap="square" rtlCol="0">
            <a:spAutoFit/>
          </a:bodyPr>
          <a:lstStyle/>
          <a:p>
            <a:r>
              <a:rPr lang="en-US" sz="1400" dirty="0">
                <a:solidFill>
                  <a:schemeClr val="accent1"/>
                </a:solidFill>
              </a:rPr>
              <a:t>High income group consumes almost 40% of total sales</a:t>
            </a:r>
          </a:p>
        </p:txBody>
      </p:sp>
      <p:sp>
        <p:nvSpPr>
          <p:cNvPr id="11" name="TextBox 10">
            <a:extLst>
              <a:ext uri="{FF2B5EF4-FFF2-40B4-BE49-F238E27FC236}">
                <a16:creationId xmlns:a16="http://schemas.microsoft.com/office/drawing/2014/main" id="{206DF716-3935-E34E-E776-91E5908B4E1C}"/>
              </a:ext>
            </a:extLst>
          </p:cNvPr>
          <p:cNvSpPr txBox="1"/>
          <p:nvPr/>
        </p:nvSpPr>
        <p:spPr>
          <a:xfrm>
            <a:off x="6343649" y="2221935"/>
            <a:ext cx="5333827" cy="523220"/>
          </a:xfrm>
          <a:prstGeom prst="rect">
            <a:avLst/>
          </a:prstGeom>
          <a:noFill/>
        </p:spPr>
        <p:txBody>
          <a:bodyPr wrap="square" rtlCol="0">
            <a:spAutoFit/>
          </a:bodyPr>
          <a:lstStyle/>
          <a:p>
            <a:r>
              <a:rPr lang="en-US" sz="1400" dirty="0">
                <a:solidFill>
                  <a:schemeClr val="accent1"/>
                </a:solidFill>
              </a:rPr>
              <a:t>However, average is slightly below the medium income group, with high deviations, continues to be a target for sales of high value items</a:t>
            </a:r>
          </a:p>
        </p:txBody>
      </p:sp>
      <p:pic>
        <p:nvPicPr>
          <p:cNvPr id="4" name="Picture 3">
            <a:extLst>
              <a:ext uri="{FF2B5EF4-FFF2-40B4-BE49-F238E27FC236}">
                <a16:creationId xmlns:a16="http://schemas.microsoft.com/office/drawing/2014/main" id="{CCBCCFA6-5DE3-0B8F-11AF-A6607DC90034}"/>
              </a:ext>
            </a:extLst>
          </p:cNvPr>
          <p:cNvPicPr>
            <a:picLocks noChangeAspect="1"/>
          </p:cNvPicPr>
          <p:nvPr/>
        </p:nvPicPr>
        <p:blipFill>
          <a:blip r:embed="rId2"/>
          <a:stretch>
            <a:fillRect/>
          </a:stretch>
        </p:blipFill>
        <p:spPr>
          <a:xfrm>
            <a:off x="6357474" y="3019425"/>
            <a:ext cx="5150496" cy="2847811"/>
          </a:xfrm>
          <a:prstGeom prst="rect">
            <a:avLst/>
          </a:prstGeom>
        </p:spPr>
      </p:pic>
      <p:pic>
        <p:nvPicPr>
          <p:cNvPr id="12" name="Picture 11">
            <a:extLst>
              <a:ext uri="{FF2B5EF4-FFF2-40B4-BE49-F238E27FC236}">
                <a16:creationId xmlns:a16="http://schemas.microsoft.com/office/drawing/2014/main" id="{C228DAF4-A8F3-4775-B29F-EC3626FB1B58}"/>
              </a:ext>
            </a:extLst>
          </p:cNvPr>
          <p:cNvPicPr>
            <a:picLocks noChangeAspect="1"/>
          </p:cNvPicPr>
          <p:nvPr/>
        </p:nvPicPr>
        <p:blipFill>
          <a:blip r:embed="rId3"/>
          <a:stretch>
            <a:fillRect/>
          </a:stretch>
        </p:blipFill>
        <p:spPr>
          <a:xfrm>
            <a:off x="880806" y="2825354"/>
            <a:ext cx="3667637" cy="3334215"/>
          </a:xfrm>
          <a:prstGeom prst="rect">
            <a:avLst/>
          </a:prstGeom>
        </p:spPr>
      </p:pic>
    </p:spTree>
    <p:extLst>
      <p:ext uri="{BB962C8B-B14F-4D97-AF65-F5344CB8AC3E}">
        <p14:creationId xmlns:p14="http://schemas.microsoft.com/office/powerpoint/2010/main" val="2061858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C03056-A650-563A-72B7-FB88C89CE5B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F242CE4-FFD9-1C70-C4FE-1AECBFED6210}"/>
              </a:ext>
            </a:extLst>
          </p:cNvPr>
          <p:cNvSpPr>
            <a:spLocks noGrp="1"/>
          </p:cNvSpPr>
          <p:nvPr>
            <p:ph type="title"/>
          </p:nvPr>
        </p:nvSpPr>
        <p:spPr/>
        <p:txBody>
          <a:bodyPr/>
          <a:lstStyle/>
          <a:p>
            <a:r>
              <a:rPr lang="en-US" dirty="0"/>
              <a:t>Total Tech Sales 2023 </a:t>
            </a:r>
            <a:br>
              <a:rPr lang="en-US" dirty="0"/>
            </a:br>
            <a:r>
              <a:rPr lang="en-US" sz="1600" dirty="0"/>
              <a:t>DIVERSE OFFERINGS IN SHIPPING AND PAYMENTS CONTINUE TO BE KEY TO MAINTAIN SALES</a:t>
            </a:r>
            <a:endParaRPr lang="en-US" dirty="0"/>
          </a:p>
        </p:txBody>
      </p:sp>
      <p:sp>
        <p:nvSpPr>
          <p:cNvPr id="5" name="TextBox 4">
            <a:extLst>
              <a:ext uri="{FF2B5EF4-FFF2-40B4-BE49-F238E27FC236}">
                <a16:creationId xmlns:a16="http://schemas.microsoft.com/office/drawing/2014/main" id="{6A7C8B67-7646-3688-8A33-375A77B5860D}"/>
              </a:ext>
            </a:extLst>
          </p:cNvPr>
          <p:cNvSpPr txBox="1"/>
          <p:nvPr/>
        </p:nvSpPr>
        <p:spPr>
          <a:xfrm>
            <a:off x="247650" y="6621675"/>
            <a:ext cx="6096000" cy="261610"/>
          </a:xfrm>
          <a:prstGeom prst="rect">
            <a:avLst/>
          </a:prstGeom>
          <a:noFill/>
        </p:spPr>
        <p:txBody>
          <a:bodyPr wrap="square">
            <a:spAutoFit/>
          </a:bodyPr>
          <a:lstStyle/>
          <a:p>
            <a:r>
              <a:rPr lang="en-US" sz="1100" dirty="0"/>
              <a:t>*  Excludes Fridges, TV and AC</a:t>
            </a:r>
          </a:p>
        </p:txBody>
      </p:sp>
      <p:sp>
        <p:nvSpPr>
          <p:cNvPr id="7" name="Slide Number Placeholder 6">
            <a:extLst>
              <a:ext uri="{FF2B5EF4-FFF2-40B4-BE49-F238E27FC236}">
                <a16:creationId xmlns:a16="http://schemas.microsoft.com/office/drawing/2014/main" id="{3467F7B6-678F-E046-5C67-9FD6472A1155}"/>
              </a:ext>
            </a:extLst>
          </p:cNvPr>
          <p:cNvSpPr>
            <a:spLocks noGrp="1"/>
          </p:cNvSpPr>
          <p:nvPr>
            <p:ph type="sldNum" sz="quarter" idx="12"/>
          </p:nvPr>
        </p:nvSpPr>
        <p:spPr/>
        <p:txBody>
          <a:bodyPr/>
          <a:lstStyle/>
          <a:p>
            <a:fld id="{D57F1E4F-1CFF-5643-939E-217C01CDF565}" type="slidenum">
              <a:rPr lang="en-US" smtClean="0"/>
              <a:pPr/>
              <a:t>15</a:t>
            </a:fld>
            <a:endParaRPr lang="en-US" dirty="0"/>
          </a:p>
        </p:txBody>
      </p:sp>
      <p:pic>
        <p:nvPicPr>
          <p:cNvPr id="4" name="Picture 3">
            <a:extLst>
              <a:ext uri="{FF2B5EF4-FFF2-40B4-BE49-F238E27FC236}">
                <a16:creationId xmlns:a16="http://schemas.microsoft.com/office/drawing/2014/main" id="{462107E9-7B31-885D-41DD-F8752579371B}"/>
              </a:ext>
            </a:extLst>
          </p:cNvPr>
          <p:cNvPicPr>
            <a:picLocks noChangeAspect="1"/>
          </p:cNvPicPr>
          <p:nvPr/>
        </p:nvPicPr>
        <p:blipFill>
          <a:blip r:embed="rId2"/>
          <a:stretch>
            <a:fillRect/>
          </a:stretch>
        </p:blipFill>
        <p:spPr>
          <a:xfrm>
            <a:off x="1199857" y="2409592"/>
            <a:ext cx="4191585" cy="3334215"/>
          </a:xfrm>
          <a:prstGeom prst="rect">
            <a:avLst/>
          </a:prstGeom>
        </p:spPr>
      </p:pic>
      <p:cxnSp>
        <p:nvCxnSpPr>
          <p:cNvPr id="6" name="Straight Connector 5">
            <a:extLst>
              <a:ext uri="{FF2B5EF4-FFF2-40B4-BE49-F238E27FC236}">
                <a16:creationId xmlns:a16="http://schemas.microsoft.com/office/drawing/2014/main" id="{45BA0424-425B-6847-54D7-41CD4CF3233F}"/>
              </a:ext>
            </a:extLst>
          </p:cNvPr>
          <p:cNvCxnSpPr/>
          <p:nvPr/>
        </p:nvCxnSpPr>
        <p:spPr>
          <a:xfrm>
            <a:off x="6086475" y="2663662"/>
            <a:ext cx="0" cy="3657600"/>
          </a:xfrm>
          <a:prstGeom prst="line">
            <a:avLst/>
          </a:prstGeom>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9A4F500E-247F-AF12-1180-1463E7470CBB}"/>
              </a:ext>
            </a:extLst>
          </p:cNvPr>
          <p:cNvPicPr>
            <a:picLocks noChangeAspect="1"/>
          </p:cNvPicPr>
          <p:nvPr/>
        </p:nvPicPr>
        <p:blipFill>
          <a:blip r:embed="rId3"/>
          <a:stretch>
            <a:fillRect/>
          </a:stretch>
        </p:blipFill>
        <p:spPr>
          <a:xfrm>
            <a:off x="7076823" y="2471512"/>
            <a:ext cx="3600953" cy="3210373"/>
          </a:xfrm>
          <a:prstGeom prst="rect">
            <a:avLst/>
          </a:prstGeom>
        </p:spPr>
      </p:pic>
    </p:spTree>
    <p:extLst>
      <p:ext uri="{BB962C8B-B14F-4D97-AF65-F5344CB8AC3E}">
        <p14:creationId xmlns:p14="http://schemas.microsoft.com/office/powerpoint/2010/main" val="3293076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5BE5AC-46E1-BA64-5031-70E54E42DFC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FD7D526-8A2D-7312-5D94-714CD9B906D8}"/>
              </a:ext>
            </a:extLst>
          </p:cNvPr>
          <p:cNvSpPr>
            <a:spLocks noGrp="1"/>
          </p:cNvSpPr>
          <p:nvPr>
            <p:ph type="title"/>
          </p:nvPr>
        </p:nvSpPr>
        <p:spPr>
          <a:xfrm>
            <a:off x="581192" y="5264487"/>
            <a:ext cx="11029616" cy="718870"/>
          </a:xfrm>
        </p:spPr>
        <p:txBody>
          <a:bodyPr>
            <a:normAutofit/>
          </a:bodyPr>
          <a:lstStyle/>
          <a:p>
            <a:r>
              <a:rPr lang="en-US" dirty="0">
                <a:solidFill>
                  <a:srgbClr val="FFFEFF"/>
                </a:solidFill>
              </a:rPr>
              <a:t>Tech Requirements</a:t>
            </a:r>
          </a:p>
        </p:txBody>
      </p:sp>
      <p:graphicFrame>
        <p:nvGraphicFramePr>
          <p:cNvPr id="4" name="Content Placeholder 3" descr="icon SmartArt graphic">
            <a:extLst>
              <a:ext uri="{FF2B5EF4-FFF2-40B4-BE49-F238E27FC236}">
                <a16:creationId xmlns:a16="http://schemas.microsoft.com/office/drawing/2014/main" id="{D0BB666E-DA36-DA67-76E3-0DA1B2F87194}"/>
              </a:ext>
            </a:extLst>
          </p:cNvPr>
          <p:cNvGraphicFramePr>
            <a:graphicFrameLocks noGrp="1"/>
          </p:cNvGraphicFramePr>
          <p:nvPr>
            <p:ph idx="1"/>
          </p:nvPr>
        </p:nvGraphicFramePr>
        <p:xfrm>
          <a:off x="581192" y="2046005"/>
          <a:ext cx="10906125" cy="39612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Rectangle 2">
            <a:extLst>
              <a:ext uri="{FF2B5EF4-FFF2-40B4-BE49-F238E27FC236}">
                <a16:creationId xmlns:a16="http://schemas.microsoft.com/office/drawing/2014/main" id="{30749B21-550E-DF2E-9110-B073554D1646}"/>
              </a:ext>
            </a:extLst>
          </p:cNvPr>
          <p:cNvSpPr/>
          <p:nvPr/>
        </p:nvSpPr>
        <p:spPr>
          <a:xfrm>
            <a:off x="4058895" y="2294697"/>
            <a:ext cx="3629525" cy="3961205"/>
          </a:xfrm>
          <a:prstGeom prst="rect">
            <a:avLst/>
          </a:prstGeom>
          <a:solidFill>
            <a:schemeClr val="bg2">
              <a:alpha val="73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E89A77F8-ED17-A2C3-A104-3456BFAC395F}"/>
              </a:ext>
            </a:extLst>
          </p:cNvPr>
          <p:cNvSpPr/>
          <p:nvPr/>
        </p:nvSpPr>
        <p:spPr>
          <a:xfrm>
            <a:off x="429370" y="2294697"/>
            <a:ext cx="3629525" cy="3961205"/>
          </a:xfrm>
          <a:prstGeom prst="rect">
            <a:avLst/>
          </a:prstGeom>
          <a:solidFill>
            <a:schemeClr val="bg2">
              <a:alpha val="73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a:extLst>
              <a:ext uri="{FF2B5EF4-FFF2-40B4-BE49-F238E27FC236}">
                <a16:creationId xmlns:a16="http://schemas.microsoft.com/office/drawing/2014/main" id="{EA914509-B3E5-994C-74DC-4196EA1916F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6027C6F-B50E-890C-76B0-66ADE0D378E5}"/>
              </a:ext>
            </a:extLst>
          </p:cNvPr>
          <p:cNvSpPr>
            <a:spLocks noGrp="1"/>
          </p:cNvSpPr>
          <p:nvPr>
            <p:ph type="sldNum" sz="quarter" idx="12"/>
          </p:nvPr>
        </p:nvSpPr>
        <p:spPr/>
        <p:txBody>
          <a:bodyPr/>
          <a:lstStyle/>
          <a:p>
            <a:fld id="{D57F1E4F-1CFF-5643-939E-217C01CDF565}" type="slidenum">
              <a:rPr lang="en-US" smtClean="0"/>
              <a:pPr/>
              <a:t>16</a:t>
            </a:fld>
            <a:endParaRPr lang="en-US" dirty="0"/>
          </a:p>
        </p:txBody>
      </p:sp>
    </p:spTree>
    <p:extLst>
      <p:ext uri="{BB962C8B-B14F-4D97-AF65-F5344CB8AC3E}">
        <p14:creationId xmlns:p14="http://schemas.microsoft.com/office/powerpoint/2010/main" val="8842202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599E3C-4D48-878E-6A16-54EF2EFE2A9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AAFAD67-ABFA-C532-A63D-0F6CAB797511}"/>
              </a:ext>
            </a:extLst>
          </p:cNvPr>
          <p:cNvSpPr>
            <a:spLocks noGrp="1"/>
          </p:cNvSpPr>
          <p:nvPr>
            <p:ph type="title"/>
          </p:nvPr>
        </p:nvSpPr>
        <p:spPr/>
        <p:txBody>
          <a:bodyPr/>
          <a:lstStyle/>
          <a:p>
            <a:r>
              <a:rPr lang="en-US" dirty="0"/>
              <a:t>Total Tech Sales 2023 $MM* </a:t>
            </a:r>
            <a:br>
              <a:rPr lang="en-US" dirty="0"/>
            </a:br>
            <a:r>
              <a:rPr lang="en-US" sz="1600" dirty="0"/>
              <a:t>Correlations</a:t>
            </a:r>
            <a:endParaRPr lang="en-US" dirty="0"/>
          </a:p>
        </p:txBody>
      </p:sp>
      <p:sp>
        <p:nvSpPr>
          <p:cNvPr id="5" name="TextBox 4">
            <a:extLst>
              <a:ext uri="{FF2B5EF4-FFF2-40B4-BE49-F238E27FC236}">
                <a16:creationId xmlns:a16="http://schemas.microsoft.com/office/drawing/2014/main" id="{9EE2D6BC-BE11-438C-ECB2-C81654B4CCF9}"/>
              </a:ext>
            </a:extLst>
          </p:cNvPr>
          <p:cNvSpPr txBox="1"/>
          <p:nvPr/>
        </p:nvSpPr>
        <p:spPr>
          <a:xfrm>
            <a:off x="247650" y="6621675"/>
            <a:ext cx="6096000" cy="261610"/>
          </a:xfrm>
          <a:prstGeom prst="rect">
            <a:avLst/>
          </a:prstGeom>
          <a:noFill/>
        </p:spPr>
        <p:txBody>
          <a:bodyPr wrap="square">
            <a:spAutoFit/>
          </a:bodyPr>
          <a:lstStyle/>
          <a:p>
            <a:r>
              <a:rPr lang="en-US" sz="1100" dirty="0"/>
              <a:t>*  Excludes Fridges, TV and AC</a:t>
            </a:r>
          </a:p>
        </p:txBody>
      </p:sp>
      <p:sp>
        <p:nvSpPr>
          <p:cNvPr id="7" name="Slide Number Placeholder 6">
            <a:extLst>
              <a:ext uri="{FF2B5EF4-FFF2-40B4-BE49-F238E27FC236}">
                <a16:creationId xmlns:a16="http://schemas.microsoft.com/office/drawing/2014/main" id="{39C9ADB3-D7CF-1602-4B41-1446E33CC984}"/>
              </a:ext>
            </a:extLst>
          </p:cNvPr>
          <p:cNvSpPr>
            <a:spLocks noGrp="1"/>
          </p:cNvSpPr>
          <p:nvPr>
            <p:ph type="sldNum" sz="quarter" idx="12"/>
          </p:nvPr>
        </p:nvSpPr>
        <p:spPr/>
        <p:txBody>
          <a:bodyPr/>
          <a:lstStyle/>
          <a:p>
            <a:fld id="{D57F1E4F-1CFF-5643-939E-217C01CDF565}" type="slidenum">
              <a:rPr lang="en-US" smtClean="0"/>
              <a:pPr/>
              <a:t>17</a:t>
            </a:fld>
            <a:endParaRPr lang="en-US" dirty="0"/>
          </a:p>
        </p:txBody>
      </p:sp>
    </p:spTree>
    <p:extLst>
      <p:ext uri="{BB962C8B-B14F-4D97-AF65-F5344CB8AC3E}">
        <p14:creationId xmlns:p14="http://schemas.microsoft.com/office/powerpoint/2010/main" val="26257726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C4B60E-57E3-0323-D9EB-C97DF8F1566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FE16DD4-1CF5-51A8-5AB9-6B1AF590FABB}"/>
              </a:ext>
            </a:extLst>
          </p:cNvPr>
          <p:cNvSpPr>
            <a:spLocks noGrp="1"/>
          </p:cNvSpPr>
          <p:nvPr>
            <p:ph type="title"/>
          </p:nvPr>
        </p:nvSpPr>
        <p:spPr/>
        <p:txBody>
          <a:bodyPr/>
          <a:lstStyle/>
          <a:p>
            <a:r>
              <a:rPr lang="en-US" dirty="0"/>
              <a:t>Total Tech Sales 2023 $MM* </a:t>
            </a:r>
            <a:br>
              <a:rPr lang="en-US" dirty="0"/>
            </a:br>
            <a:r>
              <a:rPr lang="en-US" sz="1600" dirty="0"/>
              <a:t>MAPs</a:t>
            </a:r>
            <a:endParaRPr lang="en-US" dirty="0"/>
          </a:p>
        </p:txBody>
      </p:sp>
      <p:sp>
        <p:nvSpPr>
          <p:cNvPr id="5" name="TextBox 4">
            <a:extLst>
              <a:ext uri="{FF2B5EF4-FFF2-40B4-BE49-F238E27FC236}">
                <a16:creationId xmlns:a16="http://schemas.microsoft.com/office/drawing/2014/main" id="{FFC9D4F8-2B69-6CD9-BF7B-DAFE23A20AC4}"/>
              </a:ext>
            </a:extLst>
          </p:cNvPr>
          <p:cNvSpPr txBox="1"/>
          <p:nvPr/>
        </p:nvSpPr>
        <p:spPr>
          <a:xfrm>
            <a:off x="247650" y="6621675"/>
            <a:ext cx="6096000" cy="261610"/>
          </a:xfrm>
          <a:prstGeom prst="rect">
            <a:avLst/>
          </a:prstGeom>
          <a:noFill/>
        </p:spPr>
        <p:txBody>
          <a:bodyPr wrap="square">
            <a:spAutoFit/>
          </a:bodyPr>
          <a:lstStyle/>
          <a:p>
            <a:r>
              <a:rPr lang="en-US" sz="1100" dirty="0"/>
              <a:t>*  Excludes Fridges, TV and AC</a:t>
            </a:r>
          </a:p>
        </p:txBody>
      </p:sp>
      <p:sp>
        <p:nvSpPr>
          <p:cNvPr id="7" name="Slide Number Placeholder 6">
            <a:extLst>
              <a:ext uri="{FF2B5EF4-FFF2-40B4-BE49-F238E27FC236}">
                <a16:creationId xmlns:a16="http://schemas.microsoft.com/office/drawing/2014/main" id="{3B403382-0668-702D-9793-502D397BD646}"/>
              </a:ext>
            </a:extLst>
          </p:cNvPr>
          <p:cNvSpPr>
            <a:spLocks noGrp="1"/>
          </p:cNvSpPr>
          <p:nvPr>
            <p:ph type="sldNum" sz="quarter" idx="12"/>
          </p:nvPr>
        </p:nvSpPr>
        <p:spPr/>
        <p:txBody>
          <a:bodyPr/>
          <a:lstStyle/>
          <a:p>
            <a:fld id="{D57F1E4F-1CFF-5643-939E-217C01CDF565}" type="slidenum">
              <a:rPr lang="en-US" smtClean="0"/>
              <a:pPr/>
              <a:t>18</a:t>
            </a:fld>
            <a:endParaRPr lang="en-US" dirty="0"/>
          </a:p>
        </p:txBody>
      </p:sp>
    </p:spTree>
    <p:extLst>
      <p:ext uri="{BB962C8B-B14F-4D97-AF65-F5344CB8AC3E}">
        <p14:creationId xmlns:p14="http://schemas.microsoft.com/office/powerpoint/2010/main" val="31139919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33FE79-AD34-2D55-F8A4-6D69343711B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B19862A-1104-A50A-818C-21F909F96C1A}"/>
              </a:ext>
            </a:extLst>
          </p:cNvPr>
          <p:cNvSpPr>
            <a:spLocks noGrp="1"/>
          </p:cNvSpPr>
          <p:nvPr>
            <p:ph type="title"/>
          </p:nvPr>
        </p:nvSpPr>
        <p:spPr/>
        <p:txBody>
          <a:bodyPr/>
          <a:lstStyle/>
          <a:p>
            <a:r>
              <a:rPr lang="en-US" dirty="0"/>
              <a:t>Our web page </a:t>
            </a:r>
            <a:br>
              <a:rPr lang="en-US" dirty="0"/>
            </a:br>
            <a:r>
              <a:rPr lang="en-US" sz="1600" dirty="0"/>
              <a:t>MAPs</a:t>
            </a:r>
            <a:endParaRPr lang="en-US" dirty="0"/>
          </a:p>
        </p:txBody>
      </p:sp>
      <p:sp>
        <p:nvSpPr>
          <p:cNvPr id="5" name="TextBox 4">
            <a:extLst>
              <a:ext uri="{FF2B5EF4-FFF2-40B4-BE49-F238E27FC236}">
                <a16:creationId xmlns:a16="http://schemas.microsoft.com/office/drawing/2014/main" id="{131C18A7-C8E0-77C5-DDFA-0839E3C576D6}"/>
              </a:ext>
            </a:extLst>
          </p:cNvPr>
          <p:cNvSpPr txBox="1"/>
          <p:nvPr/>
        </p:nvSpPr>
        <p:spPr>
          <a:xfrm>
            <a:off x="247650" y="6621675"/>
            <a:ext cx="6096000" cy="261610"/>
          </a:xfrm>
          <a:prstGeom prst="rect">
            <a:avLst/>
          </a:prstGeom>
          <a:noFill/>
        </p:spPr>
        <p:txBody>
          <a:bodyPr wrap="square">
            <a:spAutoFit/>
          </a:bodyPr>
          <a:lstStyle/>
          <a:p>
            <a:r>
              <a:rPr lang="en-US" sz="1100" dirty="0"/>
              <a:t>*  Excludes Fridges, TV and AC</a:t>
            </a:r>
          </a:p>
        </p:txBody>
      </p:sp>
      <p:sp>
        <p:nvSpPr>
          <p:cNvPr id="7" name="Slide Number Placeholder 6">
            <a:extLst>
              <a:ext uri="{FF2B5EF4-FFF2-40B4-BE49-F238E27FC236}">
                <a16:creationId xmlns:a16="http://schemas.microsoft.com/office/drawing/2014/main" id="{4A81D4AD-7714-7969-6CD7-6ADA3C8FD56A}"/>
              </a:ext>
            </a:extLst>
          </p:cNvPr>
          <p:cNvSpPr>
            <a:spLocks noGrp="1"/>
          </p:cNvSpPr>
          <p:nvPr>
            <p:ph type="sldNum" sz="quarter" idx="12"/>
          </p:nvPr>
        </p:nvSpPr>
        <p:spPr/>
        <p:txBody>
          <a:bodyPr/>
          <a:lstStyle/>
          <a:p>
            <a:fld id="{D57F1E4F-1CFF-5643-939E-217C01CDF565}" type="slidenum">
              <a:rPr lang="en-US" smtClean="0"/>
              <a:pPr/>
              <a:t>19</a:t>
            </a:fld>
            <a:endParaRPr lang="en-US" dirty="0"/>
          </a:p>
        </p:txBody>
      </p:sp>
    </p:spTree>
    <p:extLst>
      <p:ext uri="{BB962C8B-B14F-4D97-AF65-F5344CB8AC3E}">
        <p14:creationId xmlns:p14="http://schemas.microsoft.com/office/powerpoint/2010/main" val="3436613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66BB2-F717-1820-FF67-6FA8A434A991}"/>
              </a:ext>
            </a:extLst>
          </p:cNvPr>
          <p:cNvSpPr>
            <a:spLocks noGrp="1"/>
          </p:cNvSpPr>
          <p:nvPr>
            <p:ph type="title"/>
          </p:nvPr>
        </p:nvSpPr>
        <p:spPr/>
        <p:txBody>
          <a:bodyPr/>
          <a:lstStyle/>
          <a:p>
            <a:r>
              <a:rPr lang="en-US" dirty="0"/>
              <a:t>Project Scope and methodology</a:t>
            </a:r>
          </a:p>
        </p:txBody>
      </p:sp>
      <p:sp>
        <p:nvSpPr>
          <p:cNvPr id="3" name="Content Placeholder 2">
            <a:extLst>
              <a:ext uri="{FF2B5EF4-FFF2-40B4-BE49-F238E27FC236}">
                <a16:creationId xmlns:a16="http://schemas.microsoft.com/office/drawing/2014/main" id="{2E3F060D-1D60-681D-4519-0C3BA4E79DE0}"/>
              </a:ext>
            </a:extLst>
          </p:cNvPr>
          <p:cNvSpPr>
            <a:spLocks noGrp="1"/>
          </p:cNvSpPr>
          <p:nvPr>
            <p:ph sz="half" idx="1"/>
          </p:nvPr>
        </p:nvSpPr>
        <p:spPr/>
        <p:txBody>
          <a:bodyPr/>
          <a:lstStyle/>
          <a:p>
            <a:endParaRPr lang="en-US"/>
          </a:p>
        </p:txBody>
      </p:sp>
      <p:sp>
        <p:nvSpPr>
          <p:cNvPr id="4" name="Content Placeholder 3">
            <a:extLst>
              <a:ext uri="{FF2B5EF4-FFF2-40B4-BE49-F238E27FC236}">
                <a16:creationId xmlns:a16="http://schemas.microsoft.com/office/drawing/2014/main" id="{6294D572-7842-B90A-04A6-C9FA586FDD84}"/>
              </a:ext>
            </a:extLst>
          </p:cNvPr>
          <p:cNvSpPr>
            <a:spLocks noGrp="1"/>
          </p:cNvSpPr>
          <p:nvPr>
            <p:ph sz="half" idx="2"/>
          </p:nvPr>
        </p:nvSpPr>
        <p:spPr/>
        <p:txBody>
          <a:bodyPr/>
          <a:lstStyle/>
          <a:p>
            <a:endParaRPr lang="en-US"/>
          </a:p>
        </p:txBody>
      </p:sp>
      <p:sp>
        <p:nvSpPr>
          <p:cNvPr id="5" name="Footer Placeholder 4">
            <a:extLst>
              <a:ext uri="{FF2B5EF4-FFF2-40B4-BE49-F238E27FC236}">
                <a16:creationId xmlns:a16="http://schemas.microsoft.com/office/drawing/2014/main" id="{4B1B6301-1D73-447C-0CBA-0486AAA3D32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0614149-2496-7EDA-009C-BA99D4BE74AE}"/>
              </a:ext>
            </a:extLst>
          </p:cNvPr>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37855163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nvGrpSpPr>
          <p:cNvPr id="14" name="Group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Rectangle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Rectangle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2" name="Title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a:normAutofit/>
          </a:bodyPr>
          <a:lstStyle/>
          <a:p>
            <a:r>
              <a:rPr lang="en-US" dirty="0">
                <a:solidFill>
                  <a:srgbClr val="FFFFFF"/>
                </a:solidFill>
              </a:rPr>
              <a:t>Thank You</a:t>
            </a:r>
          </a:p>
        </p:txBody>
      </p:sp>
      <p:sp>
        <p:nvSpPr>
          <p:cNvPr id="3" name="Subtitle 2">
            <a:extLst>
              <a:ext uri="{FF2B5EF4-FFF2-40B4-BE49-F238E27FC236}">
                <a16:creationId xmlns:a16="http://schemas.microsoft.com/office/drawing/2014/main" id="{A9CB511D-EA45-4336-847C-1252667143B5}"/>
              </a:ext>
            </a:extLst>
          </p:cNvPr>
          <p:cNvSpPr>
            <a:spLocks noGrp="1"/>
          </p:cNvSpPr>
          <p:nvPr>
            <p:ph type="subTitle" idx="1"/>
          </p:nvPr>
        </p:nvSpPr>
        <p:spPr>
          <a:xfrm>
            <a:off x="8296275" y="3505095"/>
            <a:ext cx="3081576" cy="2629006"/>
          </a:xfrm>
        </p:spPr>
        <p:txBody>
          <a:bodyPr>
            <a:normAutofit/>
          </a:bodyPr>
          <a:lstStyle/>
          <a:p>
            <a:endParaRPr lang="en-US" dirty="0">
              <a:solidFill>
                <a:schemeClr val="bg2"/>
              </a:solidFill>
            </a:endParaRPr>
          </a:p>
          <a:p>
            <a:endParaRPr lang="en-US" dirty="0">
              <a:solidFill>
                <a:schemeClr val="bg2"/>
              </a:solidFill>
            </a:endParaRPr>
          </a:p>
        </p:txBody>
      </p:sp>
      <p:pic>
        <p:nvPicPr>
          <p:cNvPr id="5" name="Picture 4" descr="Digital Number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
        <p:nvSpPr>
          <p:cNvPr id="4" name="Footer Placeholder 3">
            <a:extLst>
              <a:ext uri="{FF2B5EF4-FFF2-40B4-BE49-F238E27FC236}">
                <a16:creationId xmlns:a16="http://schemas.microsoft.com/office/drawing/2014/main" id="{B55C7CFC-F4A0-B5BA-7A77-CA99AA34C4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765CB6B-791D-EBFF-FCD2-B9E2EC87ED0C}"/>
              </a:ext>
            </a:extLst>
          </p:cNvPr>
          <p:cNvSpPr>
            <a:spLocks noGrp="1"/>
          </p:cNvSpPr>
          <p:nvPr>
            <p:ph type="sldNum" sz="quarter" idx="12"/>
          </p:nvPr>
        </p:nvSpPr>
        <p:spPr/>
        <p:txBody>
          <a:bodyPr/>
          <a:lstStyle/>
          <a:p>
            <a:fld id="{D57F1E4F-1CFF-5643-939E-217C01CDF565}" type="slidenum">
              <a:rPr lang="en-US" smtClean="0"/>
              <a:pPr/>
              <a:t>20</a:t>
            </a:fld>
            <a:endParaRPr lang="en-US" dirty="0"/>
          </a:p>
        </p:txBody>
      </p:sp>
    </p:spTree>
    <p:extLst>
      <p:ext uri="{BB962C8B-B14F-4D97-AF65-F5344CB8AC3E}">
        <p14:creationId xmlns:p14="http://schemas.microsoft.com/office/powerpoint/2010/main" val="35013474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0B786-12E1-D225-72C2-ACBE75D4E11D}"/>
              </a:ext>
            </a:extLst>
          </p:cNvPr>
          <p:cNvSpPr>
            <a:spLocks noGrp="1"/>
          </p:cNvSpPr>
          <p:nvPr>
            <p:ph type="title"/>
          </p:nvPr>
        </p:nvSpPr>
        <p:spPr>
          <a:xfrm>
            <a:off x="1124793" y="365125"/>
            <a:ext cx="9937019" cy="1083341"/>
          </a:xfrm>
        </p:spPr>
        <p:txBody>
          <a:bodyPr>
            <a:normAutofit/>
          </a:bodyPr>
          <a:lstStyle/>
          <a:p>
            <a:r>
              <a:rPr lang="en-US" dirty="0"/>
              <a:t>Objective</a:t>
            </a:r>
            <a:endParaRPr lang="en-US"/>
          </a:p>
        </p:txBody>
      </p:sp>
      <p:sp>
        <p:nvSpPr>
          <p:cNvPr id="18" name="Content Placeholder 2">
            <a:extLst>
              <a:ext uri="{FF2B5EF4-FFF2-40B4-BE49-F238E27FC236}">
                <a16:creationId xmlns:a16="http://schemas.microsoft.com/office/drawing/2014/main" id="{B0B9A6C7-30BD-C0B1-F494-28D892B5422C}"/>
              </a:ext>
            </a:extLst>
          </p:cNvPr>
          <p:cNvSpPr>
            <a:spLocks noGrp="1"/>
          </p:cNvSpPr>
          <p:nvPr>
            <p:ph idx="1"/>
          </p:nvPr>
        </p:nvSpPr>
        <p:spPr>
          <a:xfrm>
            <a:off x="635109" y="2000826"/>
            <a:ext cx="10916385" cy="4714296"/>
          </a:xfrm>
        </p:spPr>
        <p:txBody>
          <a:bodyPr anchor="ctr">
            <a:normAutofit fontScale="92500"/>
          </a:bodyPr>
          <a:lstStyle/>
          <a:p>
            <a:pPr marL="0" indent="0">
              <a:buNone/>
            </a:pPr>
            <a:r>
              <a:rPr lang="en-US" dirty="0">
                <a:ea typeface="+mn-lt"/>
                <a:cs typeface="+mn-lt"/>
              </a:rPr>
              <a:t>The purpose of this project is to analyze potential trends in sales outcomes by examining detailed consumer behavior and spending patterns within a dataset from 2023. Our goal is to uncover insights into several key aspects of sales, including:</a:t>
            </a:r>
            <a:endParaRPr lang="en-US" dirty="0"/>
          </a:p>
          <a:p>
            <a:r>
              <a:rPr lang="en-US" b="1" dirty="0">
                <a:ea typeface="+mn-lt"/>
                <a:cs typeface="+mn-lt"/>
              </a:rPr>
              <a:t>Spending Trends:</a:t>
            </a:r>
            <a:r>
              <a:rPr lang="en-US" dirty="0">
                <a:ea typeface="+mn-lt"/>
                <a:cs typeface="+mn-lt"/>
              </a:rPr>
              <a:t> Identifying whether consumers are actively spending and the overall direction of sales momentum.</a:t>
            </a:r>
            <a:endParaRPr lang="en-US" dirty="0"/>
          </a:p>
          <a:p>
            <a:r>
              <a:rPr lang="en-US" b="1" dirty="0">
                <a:ea typeface="+mn-lt"/>
                <a:cs typeface="+mn-lt"/>
              </a:rPr>
              <a:t>Categories of Interest:</a:t>
            </a:r>
            <a:r>
              <a:rPr lang="en-US" dirty="0">
                <a:ea typeface="+mn-lt"/>
                <a:cs typeface="+mn-lt"/>
              </a:rPr>
              <a:t> Understanding which product categories are driving the most consumer engagement and revenue.</a:t>
            </a:r>
            <a:endParaRPr lang="en-US" dirty="0"/>
          </a:p>
          <a:p>
            <a:r>
              <a:rPr lang="en-US" b="1" dirty="0">
                <a:ea typeface="+mn-lt"/>
                <a:cs typeface="+mn-lt"/>
              </a:rPr>
              <a:t>Monetary Insights:</a:t>
            </a:r>
            <a:r>
              <a:rPr lang="en-US" dirty="0">
                <a:ea typeface="+mn-lt"/>
                <a:cs typeface="+mn-lt"/>
              </a:rPr>
              <a:t> Analyzing the average and total amounts consumers are spending across different segments.</a:t>
            </a:r>
            <a:endParaRPr lang="en-US" dirty="0"/>
          </a:p>
          <a:p>
            <a:r>
              <a:rPr lang="en-US" b="1" dirty="0">
                <a:ea typeface="+mn-lt"/>
                <a:cs typeface="+mn-lt"/>
              </a:rPr>
              <a:t>Geographic Preferences:</a:t>
            </a:r>
            <a:r>
              <a:rPr lang="en-US" dirty="0">
                <a:ea typeface="+mn-lt"/>
                <a:cs typeface="+mn-lt"/>
              </a:rPr>
              <a:t> Exploring regional or location-based differences in purchasing habits.</a:t>
            </a:r>
            <a:endParaRPr lang="en-US" dirty="0"/>
          </a:p>
          <a:p>
            <a:r>
              <a:rPr lang="en-US" b="1" dirty="0">
                <a:ea typeface="+mn-lt"/>
                <a:cs typeface="+mn-lt"/>
              </a:rPr>
              <a:t>Brand and Product Popularity:</a:t>
            </a:r>
            <a:r>
              <a:rPr lang="en-US" dirty="0">
                <a:ea typeface="+mn-lt"/>
                <a:cs typeface="+mn-lt"/>
              </a:rPr>
              <a:t> Highlighting which specific products or brands are resonating most with consumers.</a:t>
            </a:r>
            <a:endParaRPr lang="en-US" dirty="0"/>
          </a:p>
          <a:p>
            <a:r>
              <a:rPr lang="en-US" b="1" dirty="0">
                <a:ea typeface="+mn-lt"/>
                <a:cs typeface="+mn-lt"/>
              </a:rPr>
              <a:t>Consumerism Patterns:</a:t>
            </a:r>
            <a:r>
              <a:rPr lang="en-US" dirty="0">
                <a:ea typeface="+mn-lt"/>
                <a:cs typeface="+mn-lt"/>
              </a:rPr>
              <a:t> Examining broader consumer behavior to determine how economic and social factors might be influencing purchasing decisions.</a:t>
            </a:r>
            <a:endParaRPr lang="en-US" dirty="0"/>
          </a:p>
          <a:p>
            <a:pPr marL="0" indent="0">
              <a:buNone/>
            </a:pPr>
            <a:r>
              <a:rPr lang="en-US" dirty="0">
                <a:ea typeface="+mn-lt"/>
                <a:cs typeface="+mn-lt"/>
              </a:rPr>
              <a:t>By diving into this data, we aim to provide actionable insights into what drives consumer purchases, the brands or products capturing the market’s attention, and how these trends might shape future sales strategies.</a:t>
            </a:r>
            <a:endParaRPr lang="en-US" dirty="0"/>
          </a:p>
          <a:p>
            <a:pPr algn="ctr"/>
            <a:endParaRPr lang="en-US" dirty="0"/>
          </a:p>
        </p:txBody>
      </p:sp>
      <p:sp>
        <p:nvSpPr>
          <p:cNvPr id="3" name="Footer Placeholder 2">
            <a:extLst>
              <a:ext uri="{FF2B5EF4-FFF2-40B4-BE49-F238E27FC236}">
                <a16:creationId xmlns:a16="http://schemas.microsoft.com/office/drawing/2014/main" id="{B4AF80D3-9DCB-463D-D220-1124B294B9B1}"/>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5DAC0438-4366-3FDE-D64C-E4AF5714214A}"/>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22946599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0B786-12E1-D225-72C2-ACBE75D4E11D}"/>
              </a:ext>
            </a:extLst>
          </p:cNvPr>
          <p:cNvSpPr>
            <a:spLocks noGrp="1"/>
          </p:cNvSpPr>
          <p:nvPr>
            <p:ph type="title"/>
          </p:nvPr>
        </p:nvSpPr>
        <p:spPr>
          <a:xfrm>
            <a:off x="1124793" y="365125"/>
            <a:ext cx="9937019" cy="1083341"/>
          </a:xfrm>
        </p:spPr>
        <p:txBody>
          <a:bodyPr>
            <a:normAutofit/>
          </a:bodyPr>
          <a:lstStyle/>
          <a:p>
            <a:r>
              <a:rPr lang="en-US" dirty="0"/>
              <a:t>Hypothesis</a:t>
            </a:r>
          </a:p>
        </p:txBody>
      </p:sp>
      <p:sp>
        <p:nvSpPr>
          <p:cNvPr id="18" name="Content Placeholder 2">
            <a:extLst>
              <a:ext uri="{FF2B5EF4-FFF2-40B4-BE49-F238E27FC236}">
                <a16:creationId xmlns:a16="http://schemas.microsoft.com/office/drawing/2014/main" id="{B0B9A6C7-30BD-C0B1-F494-28D892B5422C}"/>
              </a:ext>
            </a:extLst>
          </p:cNvPr>
          <p:cNvSpPr>
            <a:spLocks noGrp="1"/>
          </p:cNvSpPr>
          <p:nvPr>
            <p:ph idx="1"/>
          </p:nvPr>
        </p:nvSpPr>
        <p:spPr>
          <a:xfrm>
            <a:off x="361038" y="2133636"/>
            <a:ext cx="11390837" cy="2500184"/>
          </a:xfrm>
        </p:spPr>
        <p:txBody>
          <a:bodyPr anchor="ctr">
            <a:normAutofit/>
          </a:bodyPr>
          <a:lstStyle/>
          <a:p>
            <a:pPr marL="0" indent="0">
              <a:buNone/>
            </a:pPr>
            <a:r>
              <a:rPr lang="en-US" dirty="0">
                <a:ea typeface="+mn-lt"/>
                <a:cs typeface="+mn-lt"/>
              </a:rPr>
              <a:t>We hypothesize that Apple will lead in sales across 2023, consistently outperforming competitors across all demographics; genders, locations, and income levels, driven by its unparalleled product popularity and strong brand loyalty. While the creator economy is heavily influenced by female creators, we anticipate a significant shift in sales toward male consumers. This trend aligns with the dominance of males in IT and tech-driven fields, where Apple products are often preferred for their functionality and ecosystem integration. This dual influence of brand loyalty and industry trends positions Apple as a key player across diverse consumer segments.</a:t>
            </a:r>
            <a:endParaRPr lang="en-US" dirty="0"/>
          </a:p>
          <a:p>
            <a:pPr algn="ctr"/>
            <a:endParaRPr lang="en-US" dirty="0"/>
          </a:p>
        </p:txBody>
      </p:sp>
      <p:sp>
        <p:nvSpPr>
          <p:cNvPr id="3" name="Footer Placeholder 2">
            <a:extLst>
              <a:ext uri="{FF2B5EF4-FFF2-40B4-BE49-F238E27FC236}">
                <a16:creationId xmlns:a16="http://schemas.microsoft.com/office/drawing/2014/main" id="{A1F0F415-D6FC-E3BF-2E5D-41D6A1FCE420}"/>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08797A0-864A-5A49-69EE-F0DFE2B08ED1}"/>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17480107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BFDA9692-ECDC-4B59-86B2-8C90FDE1A0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12C05506-42A1-49C0-9D87-081CCD9023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a:xfrm>
            <a:off x="581192" y="5264487"/>
            <a:ext cx="11029616" cy="718870"/>
          </a:xfrm>
        </p:spPr>
        <p:txBody>
          <a:bodyPr>
            <a:normAutofit/>
          </a:bodyPr>
          <a:lstStyle/>
          <a:p>
            <a:r>
              <a:rPr lang="en-US" dirty="0">
                <a:solidFill>
                  <a:srgbClr val="FFFEFF"/>
                </a:solidFill>
              </a:rPr>
              <a:t>Tech Requirements</a:t>
            </a:r>
          </a:p>
        </p:txBody>
      </p:sp>
      <p:graphicFrame>
        <p:nvGraphicFramePr>
          <p:cNvPr id="4" name="Content Placeholder 3" descr="icon SmartArt graphic">
            <a:extLst>
              <a:ext uri="{FF2B5EF4-FFF2-40B4-BE49-F238E27FC236}">
                <a16:creationId xmlns:a16="http://schemas.microsoft.com/office/drawing/2014/main" id="{81E592E1-99DF-4294-A2E9-EF46299BD3F4}"/>
              </a:ext>
            </a:extLst>
          </p:cNvPr>
          <p:cNvGraphicFramePr>
            <a:graphicFrameLocks noGrp="1"/>
          </p:cNvGraphicFramePr>
          <p:nvPr>
            <p:ph idx="1"/>
            <p:extLst>
              <p:ext uri="{D42A27DB-BD31-4B8C-83A1-F6EECF244321}">
                <p14:modId xmlns:p14="http://schemas.microsoft.com/office/powerpoint/2010/main" val="2553343718"/>
              </p:ext>
            </p:extLst>
          </p:nvPr>
        </p:nvGraphicFramePr>
        <p:xfrm>
          <a:off x="642938" y="858445"/>
          <a:ext cx="10906125" cy="39612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Footer Placeholder 2">
            <a:extLst>
              <a:ext uri="{FF2B5EF4-FFF2-40B4-BE49-F238E27FC236}">
                <a16:creationId xmlns:a16="http://schemas.microsoft.com/office/drawing/2014/main" id="{ECFB213D-A91C-803C-94E3-4343494E1C85}"/>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BE531D7D-908E-1DA8-BD63-2C95B1BB465C}"/>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17033425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CFEB1E-F413-9256-EB65-C348EE499D8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AD259C5-B613-51E2-CA6B-A43325C41BA4}"/>
              </a:ext>
            </a:extLst>
          </p:cNvPr>
          <p:cNvSpPr>
            <a:spLocks noGrp="1"/>
          </p:cNvSpPr>
          <p:nvPr>
            <p:ph type="title"/>
          </p:nvPr>
        </p:nvSpPr>
        <p:spPr>
          <a:xfrm>
            <a:off x="581192" y="5264487"/>
            <a:ext cx="11029616" cy="718870"/>
          </a:xfrm>
        </p:spPr>
        <p:txBody>
          <a:bodyPr>
            <a:normAutofit/>
          </a:bodyPr>
          <a:lstStyle/>
          <a:p>
            <a:r>
              <a:rPr lang="en-US" dirty="0">
                <a:solidFill>
                  <a:srgbClr val="FFFEFF"/>
                </a:solidFill>
              </a:rPr>
              <a:t>Tech Requirements</a:t>
            </a:r>
          </a:p>
        </p:txBody>
      </p:sp>
      <p:graphicFrame>
        <p:nvGraphicFramePr>
          <p:cNvPr id="4" name="Content Placeholder 3" descr="icon SmartArt graphic">
            <a:extLst>
              <a:ext uri="{FF2B5EF4-FFF2-40B4-BE49-F238E27FC236}">
                <a16:creationId xmlns:a16="http://schemas.microsoft.com/office/drawing/2014/main" id="{D32E5EF6-DE77-C858-ECB1-07B52E69D3D7}"/>
              </a:ext>
            </a:extLst>
          </p:cNvPr>
          <p:cNvGraphicFramePr>
            <a:graphicFrameLocks noGrp="1"/>
          </p:cNvGraphicFramePr>
          <p:nvPr>
            <p:ph idx="1"/>
            <p:extLst>
              <p:ext uri="{D42A27DB-BD31-4B8C-83A1-F6EECF244321}">
                <p14:modId xmlns:p14="http://schemas.microsoft.com/office/powerpoint/2010/main" val="1249156002"/>
              </p:ext>
            </p:extLst>
          </p:nvPr>
        </p:nvGraphicFramePr>
        <p:xfrm>
          <a:off x="581192" y="2046005"/>
          <a:ext cx="10906125" cy="39612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Rectangle 2">
            <a:extLst>
              <a:ext uri="{FF2B5EF4-FFF2-40B4-BE49-F238E27FC236}">
                <a16:creationId xmlns:a16="http://schemas.microsoft.com/office/drawing/2014/main" id="{418EA50D-29D7-5D3E-8B1A-35C727937656}"/>
              </a:ext>
            </a:extLst>
          </p:cNvPr>
          <p:cNvSpPr/>
          <p:nvPr/>
        </p:nvSpPr>
        <p:spPr>
          <a:xfrm>
            <a:off x="4182386" y="2266122"/>
            <a:ext cx="7506031" cy="3961205"/>
          </a:xfrm>
          <a:prstGeom prst="rect">
            <a:avLst/>
          </a:prstGeom>
          <a:solidFill>
            <a:schemeClr val="bg2">
              <a:alpha val="73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a:extLst>
              <a:ext uri="{FF2B5EF4-FFF2-40B4-BE49-F238E27FC236}">
                <a16:creationId xmlns:a16="http://schemas.microsoft.com/office/drawing/2014/main" id="{FCCE3203-44C4-292D-98DB-89E4DAE7868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F526B3E-A674-E2D1-5A14-7025DDA58F05}"/>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39795082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FB44AE-E42B-DE5B-8211-BF4A8DF0CB4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69E875D-87EA-8BF1-9AED-BC95FEC011BB}"/>
              </a:ext>
            </a:extLst>
          </p:cNvPr>
          <p:cNvSpPr>
            <a:spLocks noGrp="1"/>
          </p:cNvSpPr>
          <p:nvPr>
            <p:ph type="title"/>
          </p:nvPr>
        </p:nvSpPr>
        <p:spPr/>
        <p:txBody>
          <a:bodyPr/>
          <a:lstStyle/>
          <a:p>
            <a:r>
              <a:rPr lang="en-US" dirty="0"/>
              <a:t>Total Sales 2023 $105MM</a:t>
            </a:r>
            <a:br>
              <a:rPr lang="en-US" dirty="0"/>
            </a:br>
            <a:r>
              <a:rPr lang="en-US" sz="1600" dirty="0"/>
              <a:t>Groceries and tech the largest categories of sales </a:t>
            </a:r>
            <a:r>
              <a:rPr lang="en-US" dirty="0"/>
              <a:t>  </a:t>
            </a:r>
          </a:p>
        </p:txBody>
      </p:sp>
      <p:pic>
        <p:nvPicPr>
          <p:cNvPr id="11" name="Content Placeholder 4" descr="Charts">
            <a:extLst>
              <a:ext uri="{FF2B5EF4-FFF2-40B4-BE49-F238E27FC236}">
                <a16:creationId xmlns:a16="http://schemas.microsoft.com/office/drawing/2014/main" id="{2A9932EE-3946-BB7D-C91A-58EE0C20D397}"/>
              </a:ext>
            </a:extLst>
          </p:cNvPr>
          <p:cNvPicPr>
            <a:picLocks noGrp="1" noChangeAspect="1"/>
          </p:cNvPicPr>
          <p:nvPr>
            <p:ph sz="half" idx="1"/>
          </p:nvPr>
        </p:nvPicPr>
        <p:blipFill rotWithShape="1">
          <a:blip r:embed="rId2" cstate="screen">
            <a:extLst>
              <a:ext uri="{28A0092B-C50C-407E-A947-70E740481C1C}">
                <a14:useLocalDpi xmlns:a14="http://schemas.microsoft.com/office/drawing/2010/main"/>
              </a:ext>
            </a:extLst>
          </a:blip>
          <a:stretch/>
        </p:blipFill>
        <p:spPr>
          <a:xfrm>
            <a:off x="509464" y="2171635"/>
            <a:ext cx="2710815" cy="1812252"/>
          </a:xfrm>
        </p:spPr>
      </p:pic>
      <p:pic>
        <p:nvPicPr>
          <p:cNvPr id="1026" name="Picture 2" descr="163,800+ Grocery Items Stock Photos ...">
            <a:extLst>
              <a:ext uri="{FF2B5EF4-FFF2-40B4-BE49-F238E27FC236}">
                <a16:creationId xmlns:a16="http://schemas.microsoft.com/office/drawing/2014/main" id="{26D5F7C5-7A44-E742-225C-77E12A9AB2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20279" y="3482961"/>
            <a:ext cx="2619375" cy="17430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dobe Stock">
            <a:extLst>
              <a:ext uri="{FF2B5EF4-FFF2-40B4-BE49-F238E27FC236}">
                <a16:creationId xmlns:a16="http://schemas.microsoft.com/office/drawing/2014/main" id="{C58637E2-19A3-9488-9F33-38216C75870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1379" y="4708562"/>
            <a:ext cx="2628900" cy="174307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F549FA6F-EE72-A159-298A-0F35312676E6}"/>
              </a:ext>
            </a:extLst>
          </p:cNvPr>
          <p:cNvPicPr>
            <a:picLocks noChangeAspect="1"/>
          </p:cNvPicPr>
          <p:nvPr/>
        </p:nvPicPr>
        <p:blipFill>
          <a:blip r:embed="rId5"/>
          <a:srcRect t="2540"/>
          <a:stretch/>
        </p:blipFill>
        <p:spPr>
          <a:xfrm>
            <a:off x="6165731" y="2266950"/>
            <a:ext cx="5415013" cy="3657948"/>
          </a:xfrm>
          <a:prstGeom prst="rect">
            <a:avLst/>
          </a:prstGeom>
        </p:spPr>
      </p:pic>
      <p:sp>
        <p:nvSpPr>
          <p:cNvPr id="5" name="Footer Placeholder 4">
            <a:extLst>
              <a:ext uri="{FF2B5EF4-FFF2-40B4-BE49-F238E27FC236}">
                <a16:creationId xmlns:a16="http://schemas.microsoft.com/office/drawing/2014/main" id="{1EC50DB8-FCC4-F7D4-3915-A0B2B270ABF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13F8AC2-A3DD-AB24-26BA-D6E8C7736338}"/>
              </a:ext>
            </a:extLst>
          </p:cNvPr>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12107557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530126-ED53-5124-A3CA-24E58641ADF4}"/>
            </a:ext>
          </a:extLst>
        </p:cNvPr>
        <p:cNvGrpSpPr/>
        <p:nvPr/>
      </p:nvGrpSpPr>
      <p:grpSpPr>
        <a:xfrm>
          <a:off x="0" y="0"/>
          <a:ext cx="0" cy="0"/>
          <a:chOff x="0" y="0"/>
          <a:chExt cx="0" cy="0"/>
        </a:xfrm>
      </p:grpSpPr>
      <p:pic>
        <p:nvPicPr>
          <p:cNvPr id="15" name="Picture 14">
            <a:extLst>
              <a:ext uri="{FF2B5EF4-FFF2-40B4-BE49-F238E27FC236}">
                <a16:creationId xmlns:a16="http://schemas.microsoft.com/office/drawing/2014/main" id="{706EE2C2-127C-C6DA-10E3-5B9BE6A17094}"/>
              </a:ext>
            </a:extLst>
          </p:cNvPr>
          <p:cNvPicPr>
            <a:picLocks noChangeAspect="1"/>
          </p:cNvPicPr>
          <p:nvPr/>
        </p:nvPicPr>
        <p:blipFill>
          <a:blip r:embed="rId2"/>
          <a:stretch>
            <a:fillRect/>
          </a:stretch>
        </p:blipFill>
        <p:spPr>
          <a:xfrm>
            <a:off x="360917" y="2828925"/>
            <a:ext cx="5696984" cy="3209499"/>
          </a:xfrm>
          <a:prstGeom prst="rect">
            <a:avLst/>
          </a:prstGeom>
        </p:spPr>
      </p:pic>
      <p:sp>
        <p:nvSpPr>
          <p:cNvPr id="2" name="Title 1">
            <a:extLst>
              <a:ext uri="{FF2B5EF4-FFF2-40B4-BE49-F238E27FC236}">
                <a16:creationId xmlns:a16="http://schemas.microsoft.com/office/drawing/2014/main" id="{F98BA75A-5A52-77BA-27B1-779C7444FCA7}"/>
              </a:ext>
            </a:extLst>
          </p:cNvPr>
          <p:cNvSpPr>
            <a:spLocks noGrp="1"/>
          </p:cNvSpPr>
          <p:nvPr>
            <p:ph type="title"/>
          </p:nvPr>
        </p:nvSpPr>
        <p:spPr/>
        <p:txBody>
          <a:bodyPr>
            <a:normAutofit/>
          </a:bodyPr>
          <a:lstStyle/>
          <a:p>
            <a:r>
              <a:rPr lang="en-US" dirty="0"/>
              <a:t>Total Sales 2023 $105M</a:t>
            </a:r>
            <a:br>
              <a:rPr lang="en-US" dirty="0"/>
            </a:br>
            <a:r>
              <a:rPr lang="en-US" sz="1600" dirty="0"/>
              <a:t>Average of $10.5M sales per month, highest sales in July Lowest December</a:t>
            </a:r>
            <a:endParaRPr lang="en-US" dirty="0"/>
          </a:p>
        </p:txBody>
      </p:sp>
      <p:cxnSp>
        <p:nvCxnSpPr>
          <p:cNvPr id="13" name="Straight Connector 12">
            <a:extLst>
              <a:ext uri="{FF2B5EF4-FFF2-40B4-BE49-F238E27FC236}">
                <a16:creationId xmlns:a16="http://schemas.microsoft.com/office/drawing/2014/main" id="{D09B0713-A4AF-3ED6-D654-F2113DD2031E}"/>
              </a:ext>
            </a:extLst>
          </p:cNvPr>
          <p:cNvCxnSpPr/>
          <p:nvPr/>
        </p:nvCxnSpPr>
        <p:spPr>
          <a:xfrm>
            <a:off x="5991225" y="2428875"/>
            <a:ext cx="0" cy="3857625"/>
          </a:xfrm>
          <a:prstGeom prst="line">
            <a:avLst/>
          </a:prstGeom>
        </p:spPr>
        <p:style>
          <a:lnRef idx="1">
            <a:schemeClr val="accent1"/>
          </a:lnRef>
          <a:fillRef idx="0">
            <a:schemeClr val="accent1"/>
          </a:fillRef>
          <a:effectRef idx="0">
            <a:schemeClr val="accent1"/>
          </a:effectRef>
          <a:fontRef idx="minor">
            <a:schemeClr val="tx1"/>
          </a:fontRef>
        </p:style>
      </p:cxnSp>
      <p:pic>
        <p:nvPicPr>
          <p:cNvPr id="17" name="Picture 16">
            <a:extLst>
              <a:ext uri="{FF2B5EF4-FFF2-40B4-BE49-F238E27FC236}">
                <a16:creationId xmlns:a16="http://schemas.microsoft.com/office/drawing/2014/main" id="{E3C8B765-C6BB-CD14-B253-37A28377F986}"/>
              </a:ext>
            </a:extLst>
          </p:cNvPr>
          <p:cNvPicPr>
            <a:picLocks noChangeAspect="1"/>
          </p:cNvPicPr>
          <p:nvPr/>
        </p:nvPicPr>
        <p:blipFill>
          <a:blip r:embed="rId3"/>
          <a:stretch>
            <a:fillRect/>
          </a:stretch>
        </p:blipFill>
        <p:spPr>
          <a:xfrm>
            <a:off x="6220124" y="2780645"/>
            <a:ext cx="5410033" cy="1995159"/>
          </a:xfrm>
          <a:prstGeom prst="rect">
            <a:avLst/>
          </a:prstGeom>
        </p:spPr>
      </p:pic>
      <p:pic>
        <p:nvPicPr>
          <p:cNvPr id="21" name="Picture 20">
            <a:extLst>
              <a:ext uri="{FF2B5EF4-FFF2-40B4-BE49-F238E27FC236}">
                <a16:creationId xmlns:a16="http://schemas.microsoft.com/office/drawing/2014/main" id="{3F882F6B-11AA-B0BD-C8A1-5C40EE9860F0}"/>
              </a:ext>
            </a:extLst>
          </p:cNvPr>
          <p:cNvPicPr>
            <a:picLocks noChangeAspect="1"/>
          </p:cNvPicPr>
          <p:nvPr/>
        </p:nvPicPr>
        <p:blipFill>
          <a:blip r:embed="rId4"/>
          <a:stretch>
            <a:fillRect/>
          </a:stretch>
        </p:blipFill>
        <p:spPr>
          <a:xfrm>
            <a:off x="6239474" y="4895849"/>
            <a:ext cx="5371334" cy="1771651"/>
          </a:xfrm>
          <a:prstGeom prst="rect">
            <a:avLst/>
          </a:prstGeom>
        </p:spPr>
      </p:pic>
      <p:sp>
        <p:nvSpPr>
          <p:cNvPr id="23" name="Rectangle 22">
            <a:extLst>
              <a:ext uri="{FF2B5EF4-FFF2-40B4-BE49-F238E27FC236}">
                <a16:creationId xmlns:a16="http://schemas.microsoft.com/office/drawing/2014/main" id="{877CBC4D-572A-D186-B0E0-FDAF2330ADCA}"/>
              </a:ext>
            </a:extLst>
          </p:cNvPr>
          <p:cNvSpPr/>
          <p:nvPr/>
        </p:nvSpPr>
        <p:spPr>
          <a:xfrm>
            <a:off x="2447925" y="3200400"/>
            <a:ext cx="400028" cy="2838024"/>
          </a:xfrm>
          <a:prstGeom prst="rect">
            <a:avLst/>
          </a:prstGeom>
          <a:noFill/>
          <a:ln>
            <a:solidFill>
              <a:schemeClr val="accent6"/>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B3B7E426-2126-C071-13AD-16F19BC9D6EA}"/>
              </a:ext>
            </a:extLst>
          </p:cNvPr>
          <p:cNvSpPr/>
          <p:nvPr/>
        </p:nvSpPr>
        <p:spPr>
          <a:xfrm>
            <a:off x="5371524" y="3690298"/>
            <a:ext cx="400028" cy="2348126"/>
          </a:xfrm>
          <a:prstGeom prst="rect">
            <a:avLst/>
          </a:prstGeom>
          <a:noFill/>
          <a:ln>
            <a:solidFill>
              <a:schemeClr val="accent6"/>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9BA011E4-142F-B93B-C7C7-3D4F41E99321}"/>
              </a:ext>
            </a:extLst>
          </p:cNvPr>
          <p:cNvSpPr txBox="1"/>
          <p:nvPr/>
        </p:nvSpPr>
        <p:spPr>
          <a:xfrm>
            <a:off x="581192" y="2238375"/>
            <a:ext cx="5343357" cy="523220"/>
          </a:xfrm>
          <a:prstGeom prst="rect">
            <a:avLst/>
          </a:prstGeom>
          <a:noFill/>
        </p:spPr>
        <p:txBody>
          <a:bodyPr wrap="square" rtlCol="0">
            <a:spAutoFit/>
          </a:bodyPr>
          <a:lstStyle/>
          <a:p>
            <a:r>
              <a:rPr lang="en-US" sz="1400" dirty="0">
                <a:solidFill>
                  <a:schemeClr val="accent1"/>
                </a:solidFill>
              </a:rPr>
              <a:t>Total Sales are higher in the Summer and Year end, while decline in February</a:t>
            </a:r>
          </a:p>
        </p:txBody>
      </p:sp>
      <p:sp>
        <p:nvSpPr>
          <p:cNvPr id="26" name="TextBox 25">
            <a:extLst>
              <a:ext uri="{FF2B5EF4-FFF2-40B4-BE49-F238E27FC236}">
                <a16:creationId xmlns:a16="http://schemas.microsoft.com/office/drawing/2014/main" id="{2F7BEDC9-7992-06DF-92CB-1E390AE9657B}"/>
              </a:ext>
            </a:extLst>
          </p:cNvPr>
          <p:cNvSpPr txBox="1"/>
          <p:nvPr/>
        </p:nvSpPr>
        <p:spPr>
          <a:xfrm>
            <a:off x="6210899" y="2011847"/>
            <a:ext cx="5343357" cy="523220"/>
          </a:xfrm>
          <a:prstGeom prst="rect">
            <a:avLst/>
          </a:prstGeom>
          <a:noFill/>
        </p:spPr>
        <p:txBody>
          <a:bodyPr wrap="square" rtlCol="0">
            <a:spAutoFit/>
          </a:bodyPr>
          <a:lstStyle/>
          <a:p>
            <a:r>
              <a:rPr lang="en-US" sz="1400" dirty="0">
                <a:solidFill>
                  <a:schemeClr val="accent1"/>
                </a:solidFill>
              </a:rPr>
              <a:t>Grocery Sales are higher in January and lowest in September,  while tech sales are higher in December and Back to School(Aug)</a:t>
            </a:r>
          </a:p>
        </p:txBody>
      </p:sp>
      <p:sp>
        <p:nvSpPr>
          <p:cNvPr id="27" name="Footer Placeholder 26">
            <a:extLst>
              <a:ext uri="{FF2B5EF4-FFF2-40B4-BE49-F238E27FC236}">
                <a16:creationId xmlns:a16="http://schemas.microsoft.com/office/drawing/2014/main" id="{A2A16F69-55D4-C740-2852-4A8ECB45B646}"/>
              </a:ext>
            </a:extLst>
          </p:cNvPr>
          <p:cNvSpPr>
            <a:spLocks noGrp="1"/>
          </p:cNvSpPr>
          <p:nvPr>
            <p:ph type="ftr" sz="quarter" idx="11"/>
          </p:nvPr>
        </p:nvSpPr>
        <p:spPr/>
        <p:txBody>
          <a:bodyPr/>
          <a:lstStyle/>
          <a:p>
            <a:endParaRPr lang="en-US" dirty="0"/>
          </a:p>
        </p:txBody>
      </p:sp>
      <p:sp>
        <p:nvSpPr>
          <p:cNvPr id="28" name="Slide Number Placeholder 27">
            <a:extLst>
              <a:ext uri="{FF2B5EF4-FFF2-40B4-BE49-F238E27FC236}">
                <a16:creationId xmlns:a16="http://schemas.microsoft.com/office/drawing/2014/main" id="{A70D0AB9-FB01-9707-611D-14F6C2E6E62A}"/>
              </a:ext>
            </a:extLst>
          </p:cNvPr>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26325977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453660-AFFC-47C2-7AF8-197BB3180E6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CD1B8BC-A3F5-C8BD-DBC3-F9CF44D9C7D9}"/>
              </a:ext>
            </a:extLst>
          </p:cNvPr>
          <p:cNvSpPr>
            <a:spLocks noGrp="1"/>
          </p:cNvSpPr>
          <p:nvPr>
            <p:ph type="title"/>
          </p:nvPr>
        </p:nvSpPr>
        <p:spPr/>
        <p:txBody>
          <a:bodyPr>
            <a:normAutofit/>
          </a:bodyPr>
          <a:lstStyle/>
          <a:p>
            <a:r>
              <a:rPr lang="en-US" dirty="0"/>
              <a:t>Total Sales 2023 $105M</a:t>
            </a:r>
            <a:br>
              <a:rPr lang="en-US" dirty="0"/>
            </a:br>
            <a:r>
              <a:rPr lang="en-US" sz="1600" dirty="0"/>
              <a:t>purchases amount is very similar between categories </a:t>
            </a:r>
            <a:endParaRPr lang="en-US" dirty="0"/>
          </a:p>
        </p:txBody>
      </p:sp>
      <p:pic>
        <p:nvPicPr>
          <p:cNvPr id="4" name="Picture 3">
            <a:extLst>
              <a:ext uri="{FF2B5EF4-FFF2-40B4-BE49-F238E27FC236}">
                <a16:creationId xmlns:a16="http://schemas.microsoft.com/office/drawing/2014/main" id="{3ED3B797-FB09-E8BB-4157-BD3D3FD0CFCF}"/>
              </a:ext>
            </a:extLst>
          </p:cNvPr>
          <p:cNvPicPr>
            <a:picLocks noChangeAspect="1"/>
          </p:cNvPicPr>
          <p:nvPr/>
        </p:nvPicPr>
        <p:blipFill>
          <a:blip r:embed="rId2"/>
          <a:stretch>
            <a:fillRect/>
          </a:stretch>
        </p:blipFill>
        <p:spPr>
          <a:xfrm>
            <a:off x="3661071" y="1945232"/>
            <a:ext cx="4869857" cy="4684168"/>
          </a:xfrm>
          <a:prstGeom prst="rect">
            <a:avLst/>
          </a:prstGeom>
        </p:spPr>
      </p:pic>
    </p:spTree>
    <p:extLst>
      <p:ext uri="{BB962C8B-B14F-4D97-AF65-F5344CB8AC3E}">
        <p14:creationId xmlns:p14="http://schemas.microsoft.com/office/powerpoint/2010/main" val="2809080492"/>
      </p:ext>
    </p:extLst>
  </p:cSld>
  <p:clrMapOvr>
    <a:masterClrMapping/>
  </p:clrMapOvr>
</p:sld>
</file>

<file path=ppt/theme/theme1.xml><?xml version="1.0" encoding="utf-8"?>
<a:theme xmlns:a="http://schemas.openxmlformats.org/drawingml/2006/main" name="Custom">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f56390039_win32_fixed.potx" id="{08D75CB0-AD9B-4834-8559-901094BB0ABE}" vid="{3B3EDB20-B381-4B6C-99AC-7C5CDA2B40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342D3C2F-55A5-48C0-9D5A-95C7FF0389D0}">
  <ds:schemaRefs>
    <ds:schemaRef ds:uri="http://schemas.microsoft.com/sharepoint/v3/contenttype/forms"/>
  </ds:schemaRefs>
</ds:datastoreItem>
</file>

<file path=customXml/itemProps2.xml><?xml version="1.0" encoding="utf-8"?>
<ds:datastoreItem xmlns:ds="http://schemas.openxmlformats.org/officeDocument/2006/customXml" ds:itemID="{792209EB-3212-4116-B574-D1F56C7C492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791575F-4C21-47C4-8D13-EB9BE66B536F}">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Tech design</Template>
  <TotalTime>475</TotalTime>
  <Words>764</Words>
  <Application>Microsoft Office PowerPoint</Application>
  <PresentationFormat>Widescreen</PresentationFormat>
  <Paragraphs>89</Paragraphs>
  <Slides>20</Slides>
  <Notes>6</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Gill Sans MT</vt:lpstr>
      <vt:lpstr>Goudy Old Style</vt:lpstr>
      <vt:lpstr>Wingdings 2</vt:lpstr>
      <vt:lpstr>Custom</vt:lpstr>
      <vt:lpstr>Project 3 online Tech Sales </vt:lpstr>
      <vt:lpstr>Project Scope and methodology</vt:lpstr>
      <vt:lpstr>Objective</vt:lpstr>
      <vt:lpstr>Hypothesis</vt:lpstr>
      <vt:lpstr>Tech Requirements</vt:lpstr>
      <vt:lpstr>Tech Requirements</vt:lpstr>
      <vt:lpstr>Total Sales 2023 $105MM Groceries and tech the largest categories of sales   </vt:lpstr>
      <vt:lpstr>Total Sales 2023 $105M Average of $10.5M sales per month, highest sales in July Lowest December</vt:lpstr>
      <vt:lpstr>Total Sales 2023 $105M purchases amount is very similar between categories </vt:lpstr>
      <vt:lpstr>Tech Requirements</vt:lpstr>
      <vt:lpstr>Total Tech Sales 2023 $14MM*  smartphone, Tablets are the two products of higher sales</vt:lpstr>
      <vt:lpstr>Total Tech Sales 2023 split of sales </vt:lpstr>
      <vt:lpstr>Total Tech Sales 2023 Great opportunity to increase focus on woman, the sales are lower in % but in value are around the same</vt:lpstr>
      <vt:lpstr>Total Tech Sales 2023 CONTINUE TO ADVERTISE HIGH PRICE ITEMS TO HIGH INCOME, WHILE AN OPPORTUNITY TO DEVELOP LOWER PRICING ITEMS FOR AFFORDABILITY </vt:lpstr>
      <vt:lpstr>Total Tech Sales 2023  DIVERSE OFFERINGS IN SHIPPING AND PAYMENTS CONTINUE TO BE KEY TO MAINTAIN SALES</vt:lpstr>
      <vt:lpstr>Tech Requirements</vt:lpstr>
      <vt:lpstr>Total Tech Sales 2023 $MM*  Correlations</vt:lpstr>
      <vt:lpstr>Total Tech Sales 2023 $MM*  MAPs</vt:lpstr>
      <vt:lpstr>Our web page  MAPs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Ingrid Camacho</dc:creator>
  <cp:lastModifiedBy>Ingrid Camacho</cp:lastModifiedBy>
  <cp:revision>1</cp:revision>
  <dcterms:created xsi:type="dcterms:W3CDTF">2025-01-07T16:03:41Z</dcterms:created>
  <dcterms:modified xsi:type="dcterms:W3CDTF">2025-01-07T23:59:04Z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