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 showGuides="1">
      <p:cViewPr varScale="1">
        <p:scale>
          <a:sx n="88" d="100"/>
          <a:sy n="88" d="100"/>
        </p:scale>
        <p:origin x="-142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65DD5-D564-8648-8B8C-E3DC3FAEA5C7}" type="datetimeFigureOut">
              <a:rPr lang="en-US" smtClean="0"/>
              <a:t>1/22/15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50CC8-15C7-EC46-92CA-022646B97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269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65DD5-D564-8648-8B8C-E3DC3FAEA5C7}" type="datetimeFigureOut">
              <a:rPr lang="en-US" smtClean="0"/>
              <a:t>1/22/15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50CC8-15C7-EC46-92CA-022646B97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291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65DD5-D564-8648-8B8C-E3DC3FAEA5C7}" type="datetimeFigureOut">
              <a:rPr lang="en-US" smtClean="0"/>
              <a:t>1/22/15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50CC8-15C7-EC46-92CA-022646B97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776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65DD5-D564-8648-8B8C-E3DC3FAEA5C7}" type="datetimeFigureOut">
              <a:rPr lang="en-US" smtClean="0"/>
              <a:t>1/22/15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50CC8-15C7-EC46-92CA-022646B97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337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65DD5-D564-8648-8B8C-E3DC3FAEA5C7}" type="datetimeFigureOut">
              <a:rPr lang="en-US" smtClean="0"/>
              <a:t>1/22/15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50CC8-15C7-EC46-92CA-022646B97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375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65DD5-D564-8648-8B8C-E3DC3FAEA5C7}" type="datetimeFigureOut">
              <a:rPr lang="en-US" smtClean="0"/>
              <a:t>1/22/15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50CC8-15C7-EC46-92CA-022646B97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371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65DD5-D564-8648-8B8C-E3DC3FAEA5C7}" type="datetimeFigureOut">
              <a:rPr lang="en-US" smtClean="0"/>
              <a:t>1/22/15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50CC8-15C7-EC46-92CA-022646B97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06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65DD5-D564-8648-8B8C-E3DC3FAEA5C7}" type="datetimeFigureOut">
              <a:rPr lang="en-US" smtClean="0"/>
              <a:t>1/22/15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50CC8-15C7-EC46-92CA-022646B97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696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65DD5-D564-8648-8B8C-E3DC3FAEA5C7}" type="datetimeFigureOut">
              <a:rPr lang="en-US" smtClean="0"/>
              <a:t>1/22/15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50CC8-15C7-EC46-92CA-022646B97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36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65DD5-D564-8648-8B8C-E3DC3FAEA5C7}" type="datetimeFigureOut">
              <a:rPr lang="en-US" smtClean="0"/>
              <a:t>1/22/15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50CC8-15C7-EC46-92CA-022646B97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793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65DD5-D564-8648-8B8C-E3DC3FAEA5C7}" type="datetimeFigureOut">
              <a:rPr lang="en-US" smtClean="0"/>
              <a:t>1/22/15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50CC8-15C7-EC46-92CA-022646B97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19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365DD5-D564-8648-8B8C-E3DC3FAEA5C7}" type="datetimeFigureOut">
              <a:rPr lang="en-US" smtClean="0"/>
              <a:t>1/22/15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D50CC8-15C7-EC46-92CA-022646B97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87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microsoft.com/office/2007/relationships/hdphoto" Target="../media/hdphoto1.wdp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png"/><Relationship Id="rId20" Type="http://schemas.openxmlformats.org/officeDocument/2006/relationships/image" Target="../media/image15.png"/><Relationship Id="rId21" Type="http://schemas.openxmlformats.org/officeDocument/2006/relationships/image" Target="../media/image16.png"/><Relationship Id="rId22" Type="http://schemas.microsoft.com/office/2007/relationships/hdphoto" Target="../media/hdphoto8.wdp"/><Relationship Id="rId10" Type="http://schemas.microsoft.com/office/2007/relationships/hdphoto" Target="../media/hdphoto4.wdp"/><Relationship Id="rId11" Type="http://schemas.openxmlformats.org/officeDocument/2006/relationships/image" Target="../media/image9.png"/><Relationship Id="rId12" Type="http://schemas.openxmlformats.org/officeDocument/2006/relationships/image" Target="../media/image10.png"/><Relationship Id="rId13" Type="http://schemas.microsoft.com/office/2007/relationships/hdphoto" Target="../media/hdphoto5.wdp"/><Relationship Id="rId14" Type="http://schemas.openxmlformats.org/officeDocument/2006/relationships/image" Target="../media/image11.png"/><Relationship Id="rId15" Type="http://schemas.openxmlformats.org/officeDocument/2006/relationships/image" Target="../media/image12.png"/><Relationship Id="rId16" Type="http://schemas.microsoft.com/office/2007/relationships/hdphoto" Target="../media/hdphoto6.wdp"/><Relationship Id="rId17" Type="http://schemas.openxmlformats.org/officeDocument/2006/relationships/image" Target="../media/image13.png"/><Relationship Id="rId18" Type="http://schemas.openxmlformats.org/officeDocument/2006/relationships/image" Target="../media/image14.png"/><Relationship Id="rId19" Type="http://schemas.microsoft.com/office/2007/relationships/hdphoto" Target="../media/hdphoto7.wdp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microsoft.com/office/2007/relationships/hdphoto" Target="../media/hdphoto2.wdp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microsoft.com/office/2007/relationships/hdphoto" Target="../media/hdphoto3.wdp"/><Relationship Id="rId8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388" y="158730"/>
            <a:ext cx="2621308" cy="597414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572000" y="158730"/>
            <a:ext cx="2621308" cy="5974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45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7388" y="158730"/>
            <a:ext cx="2621308" cy="76480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2000" y="158730"/>
            <a:ext cx="2621308" cy="76480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7388" y="923539"/>
            <a:ext cx="2621308" cy="82252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2000" y="923539"/>
            <a:ext cx="2621308" cy="82252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7388" y="1746067"/>
            <a:ext cx="2621308" cy="86581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2000" y="1746066"/>
            <a:ext cx="2621308" cy="86581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7388" y="2611885"/>
            <a:ext cx="2621308" cy="90910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12" cstate="print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2000" y="2597455"/>
            <a:ext cx="2621308" cy="90910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7388" y="3520993"/>
            <a:ext cx="2621308" cy="90910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15" cstate="print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2000" y="3492133"/>
            <a:ext cx="2621308" cy="90910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7388" y="4430102"/>
            <a:ext cx="2621308" cy="92353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18" cstate="print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2000" y="4386812"/>
            <a:ext cx="2621308" cy="92353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7388" y="5353641"/>
            <a:ext cx="2621308" cy="77923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21" cstate="print">
            <a:extLst>
              <a:ext uri="{BEBA8EAE-BF5A-486C-A8C5-ECC9F3942E4B}">
                <a14:imgProps xmlns:a14="http://schemas.microsoft.com/office/drawing/2010/main">
                  <a14:imgLayer r:embed="rId22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2000" y="5295921"/>
            <a:ext cx="2621308" cy="779234"/>
          </a:xfrm>
          <a:prstGeom prst="rect">
            <a:avLst/>
          </a:prstGeom>
        </p:spPr>
      </p:pic>
      <p:sp>
        <p:nvSpPr>
          <p:cNvPr id="2" name="Snip Same Side Corner Rectangle 1"/>
          <p:cNvSpPr/>
          <p:nvPr/>
        </p:nvSpPr>
        <p:spPr>
          <a:xfrm>
            <a:off x="1154499" y="6147305"/>
            <a:ext cx="1471987" cy="418481"/>
          </a:xfrm>
          <a:prstGeom prst="snip2SameRect">
            <a:avLst/>
          </a:prstGeom>
          <a:solidFill>
            <a:schemeClr val="tx1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nip Same Side Corner Rectangle 17"/>
          <p:cNvSpPr/>
          <p:nvPr/>
        </p:nvSpPr>
        <p:spPr>
          <a:xfrm>
            <a:off x="5131179" y="6075155"/>
            <a:ext cx="1471987" cy="418481"/>
          </a:xfrm>
          <a:prstGeom prst="snip2SameRect">
            <a:avLst/>
          </a:prstGeom>
          <a:solidFill>
            <a:schemeClr val="tx1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2750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0</Words>
  <Application>Microsoft Macintosh PowerPoint</Application>
  <PresentationFormat>On-screen Show (4:3)</PresentationFormat>
  <Paragraphs>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CAMILO ORDONEZ</dc:creator>
  <cp:lastModifiedBy>CAMILO ORDONEZ</cp:lastModifiedBy>
  <cp:revision>2</cp:revision>
  <dcterms:created xsi:type="dcterms:W3CDTF">2015-01-23T07:56:10Z</dcterms:created>
  <dcterms:modified xsi:type="dcterms:W3CDTF">2015-01-23T08:14:21Z</dcterms:modified>
</cp:coreProperties>
</file>