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DA14-A9E9-6745-BBB0-ED49FFA9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A5AC78-0750-3C45-9476-95DAABD3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1DFE4-B087-E648-A0E3-15CE5B90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F6BB3-7183-DD46-9146-77A066D3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0FD53-4813-3F43-BF77-B2F6C2F2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3287-0AFB-8749-B74E-E58BF7D2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0F3177-6CEE-EB40-8874-32AB5204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39A50-56BD-D940-994C-1B00A4B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5AD3D-CBE6-C04B-8F1D-57E350F8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6254E-F828-404B-81AB-46387B66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C6581B-3086-8E43-BB69-3D09F254F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B86BAD-1173-D748-B64A-68C60BD5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75496-2429-0746-9C7C-2D62D38F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51ED6-0D5C-8C4E-8F64-888EE6FB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9EBE9-18DD-914F-8A41-D14E0A93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17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3A9B4-09EF-D44D-B22D-1963D12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CF296-E0BF-034E-B711-A28501E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99B44-2598-A041-A5EE-6CB90201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0FA41-8493-0E4E-B520-51D00750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1CC5A-1E0C-D14D-B7C0-C0034469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94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435D6-9DE9-384C-9CEC-65AFE1F9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72FDA-89F4-3248-ADA0-A624236A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009B0-EF81-0A42-8CAF-C66A46B9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E6206-599B-EB45-8D76-5E60967F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F682B-3D96-1448-B00D-C9DAE1DE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3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5F325-7E04-174F-9A71-4FCF6EE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40E62-98EE-5047-89E0-42F3286AA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11DB5-7C54-4849-824D-5722363E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0F73FC-9D02-D541-AA33-8A92FBB2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7429C-F468-4944-8BB0-BCFC5CC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19223-A5F1-1241-9C6B-7D7FF2B8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87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86B1E-DCF2-084B-A85F-C84BD8B1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8C129-F635-6D4D-BA39-3A66D618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A8222-C482-A445-B6F9-5508BB15B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5CF8C4-0D96-354F-BE37-B4D670E82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2FFF0A-01BC-454F-B4EE-E1F56498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E77D58-7104-EB41-AFE4-F3B0A65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2EDA3-4B90-EE43-A67F-977030D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76ADA7-04E0-7041-8063-4B1F2147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9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F83D1-4514-3E4F-9E90-AE088454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E3A19E-7D3E-334B-A60F-EEB58D62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8274B4-3169-F742-ADB3-F57DA6ED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C6B44-BE9B-1144-95A8-12B48DF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9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52AAE0-C621-8240-BC20-CE4BAAF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42A9B6-0D00-DC4E-9D1F-0B20E11C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6F0E0-58AF-EE4B-99CE-7057A370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1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15B0-E787-5545-99A2-37751063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B72EC-C7E9-8B4A-AF9E-E1FF615C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94611C-12E5-B94C-9A2A-50B4AC25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3C104B-AA12-674C-92A8-3D68430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8CD4-5389-CF41-97B3-D65B3D39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46BAE-C5E9-8948-B849-61781E8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5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07D9D-2C72-6040-AA7C-3C0E7736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C1AFA4-F956-4B43-A8E4-41C7C3329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34A46C-1E0D-C645-AB85-CDF52D6C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64265-B7FC-3244-BB13-F1EEDFA7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942AE-510C-0342-8FA7-809CF3DA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A334E-BC51-B440-A9BF-C2A92B60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70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198E85-8EFE-6641-BDF1-1FE5C1D7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4EC75-86E6-6B42-804A-78621C15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1F18C-193F-2E44-A312-6FED38B93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5681-33CB-784E-A9B9-37592117A6F5}" type="datetimeFigureOut">
              <a:rPr lang="es-ES" smtClean="0"/>
              <a:t>7/5/19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33B76-25E0-2142-93A5-BB51AAFDD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A46A0-D63D-BD4D-B3D0-FED0E46DC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4668-8E2A-4A4F-B9F3-199BF75E3D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6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18D674-BF98-084B-AE7F-022CDAE9A969}"/>
              </a:ext>
            </a:extLst>
          </p:cNvPr>
          <p:cNvSpPr/>
          <p:nvPr/>
        </p:nvSpPr>
        <p:spPr>
          <a:xfrm>
            <a:off x="2084274" y="382051"/>
            <a:ext cx="8023452" cy="197538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C7A5BF-D210-5844-8D7D-B16AC474F4F0}"/>
              </a:ext>
            </a:extLst>
          </p:cNvPr>
          <p:cNvSpPr/>
          <p:nvPr/>
        </p:nvSpPr>
        <p:spPr>
          <a:xfrm>
            <a:off x="2084274" y="382051"/>
            <a:ext cx="1535226" cy="43709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935F4B-1B49-0547-8474-940321575EE5}"/>
              </a:ext>
            </a:extLst>
          </p:cNvPr>
          <p:cNvSpPr txBox="1"/>
          <p:nvPr/>
        </p:nvSpPr>
        <p:spPr>
          <a:xfrm>
            <a:off x="2084274" y="382051"/>
            <a:ext cx="15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Front-end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57650C-7DBA-3543-9B6A-1C3D11D7D12D}"/>
              </a:ext>
            </a:extLst>
          </p:cNvPr>
          <p:cNvSpPr/>
          <p:nvPr/>
        </p:nvSpPr>
        <p:spPr>
          <a:xfrm>
            <a:off x="2084274" y="4348163"/>
            <a:ext cx="8023452" cy="19753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F633FEB-2550-FE4D-A2FD-F78E237454EA}"/>
              </a:ext>
            </a:extLst>
          </p:cNvPr>
          <p:cNvSpPr/>
          <p:nvPr/>
        </p:nvSpPr>
        <p:spPr>
          <a:xfrm>
            <a:off x="2084274" y="4348163"/>
            <a:ext cx="1535226" cy="4370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5AF3E6-3680-0D4E-A889-53E4B2685665}"/>
              </a:ext>
            </a:extLst>
          </p:cNvPr>
          <p:cNvSpPr txBox="1"/>
          <p:nvPr/>
        </p:nvSpPr>
        <p:spPr>
          <a:xfrm>
            <a:off x="2084274" y="4382046"/>
            <a:ext cx="15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Back-end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6B4D690-8D83-8944-8AC2-483C31A3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5" y="2859087"/>
            <a:ext cx="1139825" cy="1139825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A648E6-843A-5843-A140-AB1E4A49326A}"/>
              </a:ext>
            </a:extLst>
          </p:cNvPr>
          <p:cNvCxnSpPr>
            <a:cxnSpLocks/>
          </p:cNvCxnSpPr>
          <p:nvPr/>
        </p:nvCxnSpPr>
        <p:spPr>
          <a:xfrm>
            <a:off x="5568950" y="2372777"/>
            <a:ext cx="1" cy="501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33FA45A-0659-B446-B6D3-0831638981DE}"/>
              </a:ext>
            </a:extLst>
          </p:cNvPr>
          <p:cNvCxnSpPr>
            <a:cxnSpLocks/>
          </p:cNvCxnSpPr>
          <p:nvPr/>
        </p:nvCxnSpPr>
        <p:spPr>
          <a:xfrm>
            <a:off x="5568950" y="4014252"/>
            <a:ext cx="0" cy="333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FF18015-AD3B-4943-8B6F-ED88B166B2EE}"/>
              </a:ext>
            </a:extLst>
          </p:cNvPr>
          <p:cNvCxnSpPr>
            <a:cxnSpLocks/>
          </p:cNvCxnSpPr>
          <p:nvPr/>
        </p:nvCxnSpPr>
        <p:spPr>
          <a:xfrm flipV="1">
            <a:off x="5815013" y="4014252"/>
            <a:ext cx="0" cy="33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AE734C-AE07-364B-B549-577F75A7D361}"/>
              </a:ext>
            </a:extLst>
          </p:cNvPr>
          <p:cNvCxnSpPr>
            <a:cxnSpLocks/>
          </p:cNvCxnSpPr>
          <p:nvPr/>
        </p:nvCxnSpPr>
        <p:spPr>
          <a:xfrm flipV="1">
            <a:off x="5821363" y="2372777"/>
            <a:ext cx="0" cy="486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36F89B0D-E2FA-0B49-8814-E89E9C12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93" y="401907"/>
            <a:ext cx="417243" cy="41724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D90A825-88B3-0F42-B2B4-13B2FB86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34" y="415000"/>
            <a:ext cx="417243" cy="41724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488F987-A486-6849-B907-66F051C5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48" y="401907"/>
            <a:ext cx="417243" cy="41724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259322F-57D7-3146-9CF7-EDF67BE8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59" y="1426369"/>
            <a:ext cx="437355" cy="43735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24E4D642-86E7-D24A-A926-FC579CBD2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949" y="401907"/>
            <a:ext cx="417243" cy="41724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F828159-4202-B34E-A68D-A43B6B034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94" y="401907"/>
            <a:ext cx="417243" cy="417243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ACF36DD3-8B6C-844B-AE51-BD0163154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56" y="415000"/>
            <a:ext cx="417243" cy="417243"/>
          </a:xfrm>
          <a:prstGeom prst="rect">
            <a:avLst/>
          </a:prstGeom>
        </p:spPr>
      </p:pic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C6B09A9-275F-5442-9552-73390815132F}"/>
              </a:ext>
            </a:extLst>
          </p:cNvPr>
          <p:cNvCxnSpPr>
            <a:stCxn id="34" idx="3"/>
            <a:endCxn id="47" idx="1"/>
          </p:cNvCxnSpPr>
          <p:nvPr/>
        </p:nvCxnSpPr>
        <p:spPr>
          <a:xfrm>
            <a:off x="4458391" y="610529"/>
            <a:ext cx="21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82CB256-7F5A-7C41-B062-FE06135474CA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8157177" y="623622"/>
            <a:ext cx="248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D293BECB-7F2E-9C40-A45A-30C34EAD4D91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>
            <a:off x="6113136" y="610529"/>
            <a:ext cx="192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52E51F5-6995-2E46-A494-EC859A2B314C}"/>
              </a:ext>
            </a:extLst>
          </p:cNvPr>
          <p:cNvCxnSpPr>
            <a:stCxn id="47" idx="2"/>
          </p:cNvCxnSpPr>
          <p:nvPr/>
        </p:nvCxnSpPr>
        <p:spPr>
          <a:xfrm>
            <a:off x="4877571" y="819150"/>
            <a:ext cx="589588" cy="60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09043E3-73BD-394A-A4A2-7FE46F691ED2}"/>
              </a:ext>
            </a:extLst>
          </p:cNvPr>
          <p:cNvCxnSpPr>
            <a:stCxn id="48" idx="2"/>
          </p:cNvCxnSpPr>
          <p:nvPr/>
        </p:nvCxnSpPr>
        <p:spPr>
          <a:xfrm flipH="1">
            <a:off x="5886407" y="819150"/>
            <a:ext cx="627809" cy="60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B8A9887-11AA-0441-A688-BAA88BBAF07F}"/>
              </a:ext>
            </a:extLst>
          </p:cNvPr>
          <p:cNvCxnSpPr>
            <a:stCxn id="49" idx="2"/>
          </p:cNvCxnSpPr>
          <p:nvPr/>
        </p:nvCxnSpPr>
        <p:spPr>
          <a:xfrm flipH="1">
            <a:off x="6056747" y="832243"/>
            <a:ext cx="2557731" cy="727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C3BE6C4-5DBA-9443-8A6A-51B86DADB7DB}"/>
              </a:ext>
            </a:extLst>
          </p:cNvPr>
          <p:cNvSpPr txBox="1"/>
          <p:nvPr/>
        </p:nvSpPr>
        <p:spPr>
          <a:xfrm>
            <a:off x="4950515" y="1474280"/>
            <a:ext cx="72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Dao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0C2EB3CF-AD2B-4A42-933E-339986653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424" y="5312448"/>
            <a:ext cx="775944" cy="775944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3EFDC2BA-8665-1542-BBDF-C30EEEAC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280" y="5372934"/>
            <a:ext cx="654973" cy="654973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33049ED9-EA5D-A344-8092-AE95D0952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1516" y="5390264"/>
            <a:ext cx="654973" cy="654973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67145EEB-4FCC-594C-9F97-5D7EEF5CF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192" y="4420496"/>
            <a:ext cx="775944" cy="775944"/>
          </a:xfrm>
          <a:prstGeom prst="rect">
            <a:avLst/>
          </a:prstGeom>
        </p:spPr>
      </p:pic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B44973D-281E-EB4C-89DB-258BD9320B04}"/>
              </a:ext>
            </a:extLst>
          </p:cNvPr>
          <p:cNvCxnSpPr>
            <a:stCxn id="98" idx="1"/>
            <a:endCxn id="96" idx="3"/>
          </p:cNvCxnSpPr>
          <p:nvPr/>
        </p:nvCxnSpPr>
        <p:spPr>
          <a:xfrm flipH="1" flipV="1">
            <a:off x="6169368" y="5700420"/>
            <a:ext cx="2112148" cy="17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3196729-45B9-CC48-AB8B-ADEBBFB469B9}"/>
              </a:ext>
            </a:extLst>
          </p:cNvPr>
          <p:cNvCxnSpPr>
            <a:stCxn id="96" idx="1"/>
            <a:endCxn id="97" idx="3"/>
          </p:cNvCxnSpPr>
          <p:nvPr/>
        </p:nvCxnSpPr>
        <p:spPr>
          <a:xfrm flipH="1">
            <a:off x="3269253" y="5700420"/>
            <a:ext cx="21241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E41C251-41B9-0643-BC33-9AA83C6962AD}"/>
              </a:ext>
            </a:extLst>
          </p:cNvPr>
          <p:cNvCxnSpPr>
            <a:stCxn id="98" idx="0"/>
            <a:endCxn id="99" idx="3"/>
          </p:cNvCxnSpPr>
          <p:nvPr/>
        </p:nvCxnSpPr>
        <p:spPr>
          <a:xfrm flipH="1" flipV="1">
            <a:off x="6113136" y="4808468"/>
            <a:ext cx="2495867" cy="581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60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CANAS RAMOS</dc:creator>
  <cp:lastModifiedBy>IVAN CANAS RAMOS</cp:lastModifiedBy>
  <cp:revision>14</cp:revision>
  <dcterms:created xsi:type="dcterms:W3CDTF">2019-05-07T09:30:08Z</dcterms:created>
  <dcterms:modified xsi:type="dcterms:W3CDTF">2019-05-07T10:39:11Z</dcterms:modified>
</cp:coreProperties>
</file>