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4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20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385" r:id="rId2"/>
    <p:sldId id="387" r:id="rId3"/>
    <p:sldId id="386" r:id="rId4"/>
    <p:sldId id="364" r:id="rId5"/>
    <p:sldId id="395" r:id="rId6"/>
    <p:sldId id="378" r:id="rId7"/>
    <p:sldId id="379" r:id="rId8"/>
    <p:sldId id="382" r:id="rId9"/>
    <p:sldId id="383" r:id="rId10"/>
    <p:sldId id="319" r:id="rId11"/>
    <p:sldId id="345" r:id="rId12"/>
    <p:sldId id="346" r:id="rId13"/>
    <p:sldId id="352" r:id="rId14"/>
    <p:sldId id="348" r:id="rId15"/>
    <p:sldId id="349" r:id="rId16"/>
    <p:sldId id="350" r:id="rId17"/>
    <p:sldId id="353" r:id="rId18"/>
    <p:sldId id="354" r:id="rId19"/>
    <p:sldId id="355" r:id="rId20"/>
    <p:sldId id="393" r:id="rId21"/>
    <p:sldId id="390" r:id="rId22"/>
    <p:sldId id="358" r:id="rId23"/>
    <p:sldId id="365" r:id="rId24"/>
    <p:sldId id="366" r:id="rId25"/>
    <p:sldId id="361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74" r:id="rId34"/>
    <p:sldId id="363" r:id="rId35"/>
    <p:sldId id="330" r:id="rId36"/>
    <p:sldId id="322" r:id="rId37"/>
    <p:sldId id="327" r:id="rId38"/>
    <p:sldId id="394" r:id="rId39"/>
    <p:sldId id="339" r:id="rId40"/>
    <p:sldId id="316" r:id="rId41"/>
    <p:sldId id="396" r:id="rId42"/>
    <p:sldId id="397" r:id="rId43"/>
    <p:sldId id="398" r:id="rId44"/>
    <p:sldId id="400" r:id="rId45"/>
    <p:sldId id="28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tine" initials="M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13B1"/>
    <a:srgbClr val="0000FF"/>
    <a:srgbClr val="66FFFF"/>
    <a:srgbClr val="66FF33"/>
    <a:srgbClr val="FF0066"/>
    <a:srgbClr val="FF99FF"/>
    <a:srgbClr val="DEEEF8"/>
    <a:srgbClr val="FF66FF"/>
    <a:srgbClr val="FC0C34"/>
    <a:srgbClr val="DE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9FF035-0C05-4823-8CFA-243A1D0F85C4}" type="doc">
      <dgm:prSet loTypeId="urn:microsoft.com/office/officeart/2005/8/layout/pyramid2" loCatId="list" qsTypeId="urn:microsoft.com/office/officeart/2005/8/quickstyle/simple1" qsCatId="simple" csTypeId="urn:microsoft.com/office/officeart/2005/8/colors/colorful4" csCatId="colorful" phldr="1"/>
      <dgm:spPr/>
    </dgm:pt>
    <dgm:pt modelId="{FD72CD85-7F6F-4CF8-93F2-167696DF03D4}">
      <dgm:prSet phldrT="[Text]" custT="1"/>
      <dgm:spPr/>
      <dgm:t>
        <a:bodyPr/>
        <a:lstStyle/>
        <a:p>
          <a:r>
            <a:rPr lang="ka-GE" sz="1800" b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სწავლის  კულტურის  დამკიდრება</a:t>
          </a:r>
          <a:endParaRPr lang="en-US" sz="1800" b="1" kern="1200" dirty="0" smtClean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gm:t>
    </dgm:pt>
    <dgm:pt modelId="{5A05300B-5736-4BA6-BB37-FD2FA795C710}" type="parTrans" cxnId="{53935798-5744-4E02-B0FB-462AEB75B01E}">
      <dgm:prSet/>
      <dgm:spPr/>
      <dgm:t>
        <a:bodyPr/>
        <a:lstStyle/>
        <a:p>
          <a:endParaRPr lang="en-US"/>
        </a:p>
      </dgm:t>
    </dgm:pt>
    <dgm:pt modelId="{AF7C72A7-9178-476E-B537-5A696DBB1A73}" type="sibTrans" cxnId="{53935798-5744-4E02-B0FB-462AEB75B01E}">
      <dgm:prSet/>
      <dgm:spPr/>
      <dgm:t>
        <a:bodyPr/>
        <a:lstStyle/>
        <a:p>
          <a:endParaRPr lang="en-US"/>
        </a:p>
      </dgm:t>
    </dgm:pt>
    <dgm:pt modelId="{EFD43D25-5505-42A0-BB1E-DA220BF969FA}">
      <dgm:prSet phldrT="[Text]" custT="1"/>
      <dgm:spPr/>
      <dgm:t>
        <a:bodyPr/>
        <a:lstStyle/>
        <a:p>
          <a:r>
            <a:rPr lang="ka-GE" sz="1800" b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ორგანიზაციული სწავლება</a:t>
          </a:r>
          <a:endParaRPr lang="en-US" sz="1800" b="1" kern="1200" dirty="0" smtClean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gm:t>
    </dgm:pt>
    <dgm:pt modelId="{A549AC8F-18EC-4D73-9D91-522CFB227384}" type="parTrans" cxnId="{203968C8-3D84-4173-AA4D-3E280007C457}">
      <dgm:prSet/>
      <dgm:spPr/>
      <dgm:t>
        <a:bodyPr/>
        <a:lstStyle/>
        <a:p>
          <a:endParaRPr lang="en-US"/>
        </a:p>
      </dgm:t>
    </dgm:pt>
    <dgm:pt modelId="{C646AB10-A504-44A3-B4E1-316FC05A7A92}" type="sibTrans" cxnId="{203968C8-3D84-4173-AA4D-3E280007C457}">
      <dgm:prSet/>
      <dgm:spPr/>
      <dgm:t>
        <a:bodyPr/>
        <a:lstStyle/>
        <a:p>
          <a:endParaRPr lang="en-US"/>
        </a:p>
      </dgm:t>
    </dgm:pt>
    <dgm:pt modelId="{D983CADE-2087-4C26-BCEC-6C7524CC9CCA}">
      <dgm:prSet phldrT="[Text]" custT="1"/>
      <dgm:spPr/>
      <dgm:t>
        <a:bodyPr/>
        <a:lstStyle/>
        <a:p>
          <a:r>
            <a:rPr lang="ka-GE" sz="1800" b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ინდივიდუალური სწავლება</a:t>
          </a:r>
          <a:endParaRPr lang="en-US" sz="1800" b="1" kern="1200" dirty="0" smtClean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gm:t>
    </dgm:pt>
    <dgm:pt modelId="{A6C8DF49-52FD-443C-A118-3DC0B05268ED}" type="parTrans" cxnId="{07041824-E7D2-4C1E-8DDF-23A5F8A1FE84}">
      <dgm:prSet/>
      <dgm:spPr/>
      <dgm:t>
        <a:bodyPr/>
        <a:lstStyle/>
        <a:p>
          <a:endParaRPr lang="en-US"/>
        </a:p>
      </dgm:t>
    </dgm:pt>
    <dgm:pt modelId="{33BA7443-C707-4927-AE2E-8BDF0AD9666A}" type="sibTrans" cxnId="{07041824-E7D2-4C1E-8DDF-23A5F8A1FE84}">
      <dgm:prSet/>
      <dgm:spPr/>
      <dgm:t>
        <a:bodyPr/>
        <a:lstStyle/>
        <a:p>
          <a:endParaRPr lang="en-US"/>
        </a:p>
      </dgm:t>
    </dgm:pt>
    <dgm:pt modelId="{BD3FB063-9750-4F51-AE52-DADE54455D23}" type="pres">
      <dgm:prSet presAssocID="{EF9FF035-0C05-4823-8CFA-243A1D0F85C4}" presName="compositeShape" presStyleCnt="0">
        <dgm:presLayoutVars>
          <dgm:dir/>
          <dgm:resizeHandles/>
        </dgm:presLayoutVars>
      </dgm:prSet>
      <dgm:spPr/>
    </dgm:pt>
    <dgm:pt modelId="{5C55C0C8-2B4F-4C2E-A4D9-885041E5F4D1}" type="pres">
      <dgm:prSet presAssocID="{EF9FF035-0C05-4823-8CFA-243A1D0F85C4}" presName="pyramid" presStyleLbl="node1" presStyleIdx="0" presStyleCnt="1" custLinFactNeighborX="-630" custLinFactNeighborY="-16844"/>
      <dgm:spPr>
        <a:solidFill>
          <a:srgbClr val="FF0066"/>
        </a:solidFill>
      </dgm:spPr>
    </dgm:pt>
    <dgm:pt modelId="{637A85EE-433B-4C60-8241-F42FB8FB0065}" type="pres">
      <dgm:prSet presAssocID="{EF9FF035-0C05-4823-8CFA-243A1D0F85C4}" presName="theList" presStyleCnt="0"/>
      <dgm:spPr/>
    </dgm:pt>
    <dgm:pt modelId="{812C23A0-F316-47BE-894A-64085DB79B63}" type="pres">
      <dgm:prSet presAssocID="{FD72CD85-7F6F-4CF8-93F2-167696DF03D4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0CB714-2530-42D2-BE7B-B9198A98F40E}" type="pres">
      <dgm:prSet presAssocID="{FD72CD85-7F6F-4CF8-93F2-167696DF03D4}" presName="aSpace" presStyleCnt="0"/>
      <dgm:spPr/>
    </dgm:pt>
    <dgm:pt modelId="{A2298015-4263-40A7-A255-4426F52961F3}" type="pres">
      <dgm:prSet presAssocID="{EFD43D25-5505-42A0-BB1E-DA220BF969FA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74E43-A320-48AB-A3B2-9C6792200F01}" type="pres">
      <dgm:prSet presAssocID="{EFD43D25-5505-42A0-BB1E-DA220BF969FA}" presName="aSpace" presStyleCnt="0"/>
      <dgm:spPr/>
    </dgm:pt>
    <dgm:pt modelId="{4919C122-8A7B-46EC-827B-F32A40A1AA71}" type="pres">
      <dgm:prSet presAssocID="{D983CADE-2087-4C26-BCEC-6C7524CC9CCA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98D8B9-5EDB-4D28-A4BD-CC0F26540353}" type="pres">
      <dgm:prSet presAssocID="{D983CADE-2087-4C26-BCEC-6C7524CC9CCA}" presName="aSpace" presStyleCnt="0"/>
      <dgm:spPr/>
    </dgm:pt>
  </dgm:ptLst>
  <dgm:cxnLst>
    <dgm:cxn modelId="{02AFE234-7FD8-4B3C-87E6-263A73B76550}" type="presOf" srcId="{D983CADE-2087-4C26-BCEC-6C7524CC9CCA}" destId="{4919C122-8A7B-46EC-827B-F32A40A1AA71}" srcOrd="0" destOrd="0" presId="urn:microsoft.com/office/officeart/2005/8/layout/pyramid2"/>
    <dgm:cxn modelId="{203968C8-3D84-4173-AA4D-3E280007C457}" srcId="{EF9FF035-0C05-4823-8CFA-243A1D0F85C4}" destId="{EFD43D25-5505-42A0-BB1E-DA220BF969FA}" srcOrd="1" destOrd="0" parTransId="{A549AC8F-18EC-4D73-9D91-522CFB227384}" sibTransId="{C646AB10-A504-44A3-B4E1-316FC05A7A92}"/>
    <dgm:cxn modelId="{53935798-5744-4E02-B0FB-462AEB75B01E}" srcId="{EF9FF035-0C05-4823-8CFA-243A1D0F85C4}" destId="{FD72CD85-7F6F-4CF8-93F2-167696DF03D4}" srcOrd="0" destOrd="0" parTransId="{5A05300B-5736-4BA6-BB37-FD2FA795C710}" sibTransId="{AF7C72A7-9178-476E-B537-5A696DBB1A73}"/>
    <dgm:cxn modelId="{C2598F0B-A0B8-4675-92BD-B2EAD279D848}" type="presOf" srcId="{FD72CD85-7F6F-4CF8-93F2-167696DF03D4}" destId="{812C23A0-F316-47BE-894A-64085DB79B63}" srcOrd="0" destOrd="0" presId="urn:microsoft.com/office/officeart/2005/8/layout/pyramid2"/>
    <dgm:cxn modelId="{07041824-E7D2-4C1E-8DDF-23A5F8A1FE84}" srcId="{EF9FF035-0C05-4823-8CFA-243A1D0F85C4}" destId="{D983CADE-2087-4C26-BCEC-6C7524CC9CCA}" srcOrd="2" destOrd="0" parTransId="{A6C8DF49-52FD-443C-A118-3DC0B05268ED}" sibTransId="{33BA7443-C707-4927-AE2E-8BDF0AD9666A}"/>
    <dgm:cxn modelId="{95C08EC9-F277-4B73-8E6F-639109A910AD}" type="presOf" srcId="{EF9FF035-0C05-4823-8CFA-243A1D0F85C4}" destId="{BD3FB063-9750-4F51-AE52-DADE54455D23}" srcOrd="0" destOrd="0" presId="urn:microsoft.com/office/officeart/2005/8/layout/pyramid2"/>
    <dgm:cxn modelId="{E2196F2A-160F-40E2-BDA9-D762BE7C0AF4}" type="presOf" srcId="{EFD43D25-5505-42A0-BB1E-DA220BF969FA}" destId="{A2298015-4263-40A7-A255-4426F52961F3}" srcOrd="0" destOrd="0" presId="urn:microsoft.com/office/officeart/2005/8/layout/pyramid2"/>
    <dgm:cxn modelId="{545C4BFE-1D3D-4EDD-8C97-0EA76A277DB8}" type="presParOf" srcId="{BD3FB063-9750-4F51-AE52-DADE54455D23}" destId="{5C55C0C8-2B4F-4C2E-A4D9-885041E5F4D1}" srcOrd="0" destOrd="0" presId="urn:microsoft.com/office/officeart/2005/8/layout/pyramid2"/>
    <dgm:cxn modelId="{6C7BD851-2161-4726-AD3B-0AD9177F25B2}" type="presParOf" srcId="{BD3FB063-9750-4F51-AE52-DADE54455D23}" destId="{637A85EE-433B-4C60-8241-F42FB8FB0065}" srcOrd="1" destOrd="0" presId="urn:microsoft.com/office/officeart/2005/8/layout/pyramid2"/>
    <dgm:cxn modelId="{1E1A849C-BB7A-4046-A206-B659518A94CB}" type="presParOf" srcId="{637A85EE-433B-4C60-8241-F42FB8FB0065}" destId="{812C23A0-F316-47BE-894A-64085DB79B63}" srcOrd="0" destOrd="0" presId="urn:microsoft.com/office/officeart/2005/8/layout/pyramid2"/>
    <dgm:cxn modelId="{3534C9D9-681E-410F-BD52-D6C8C330EE14}" type="presParOf" srcId="{637A85EE-433B-4C60-8241-F42FB8FB0065}" destId="{770CB714-2530-42D2-BE7B-B9198A98F40E}" srcOrd="1" destOrd="0" presId="urn:microsoft.com/office/officeart/2005/8/layout/pyramid2"/>
    <dgm:cxn modelId="{786831D7-F32C-455A-89A7-D15353B33ECB}" type="presParOf" srcId="{637A85EE-433B-4C60-8241-F42FB8FB0065}" destId="{A2298015-4263-40A7-A255-4426F52961F3}" srcOrd="2" destOrd="0" presId="urn:microsoft.com/office/officeart/2005/8/layout/pyramid2"/>
    <dgm:cxn modelId="{0BAE7735-018F-4816-90D4-7ECE9CBEC967}" type="presParOf" srcId="{637A85EE-433B-4C60-8241-F42FB8FB0065}" destId="{01E74E43-A320-48AB-A3B2-9C6792200F01}" srcOrd="3" destOrd="0" presId="urn:microsoft.com/office/officeart/2005/8/layout/pyramid2"/>
    <dgm:cxn modelId="{B9658CBD-129F-4490-9430-856DF249DC39}" type="presParOf" srcId="{637A85EE-433B-4C60-8241-F42FB8FB0065}" destId="{4919C122-8A7B-46EC-827B-F32A40A1AA71}" srcOrd="4" destOrd="0" presId="urn:microsoft.com/office/officeart/2005/8/layout/pyramid2"/>
    <dgm:cxn modelId="{E1807948-F09B-426F-A251-F161C269475D}" type="presParOf" srcId="{637A85EE-433B-4C60-8241-F42FB8FB0065}" destId="{FC98D8B9-5EDB-4D28-A4BD-CC0F2654035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B47624-B528-4E12-8D68-CDA80EB75B3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16E059-48A0-4EFC-A85F-A0F729EA90E5}">
      <dgm:prSet phldrT="[Text]"/>
      <dgm:spPr>
        <a:solidFill>
          <a:srgbClr val="FF0066"/>
        </a:solidFill>
      </dgm:spPr>
      <dgm:t>
        <a:bodyPr/>
        <a:lstStyle/>
        <a:p>
          <a:r>
            <a:rPr lang="ka-GE" dirty="0" smtClean="0">
              <a:solidFill>
                <a:schemeClr val="tx1"/>
              </a:solidFill>
            </a:rPr>
            <a:t>1</a:t>
          </a:r>
          <a:endParaRPr lang="en-US" dirty="0">
            <a:solidFill>
              <a:schemeClr val="tx1"/>
            </a:solidFill>
          </a:endParaRPr>
        </a:p>
      </dgm:t>
    </dgm:pt>
    <dgm:pt modelId="{BC653094-9080-4254-8AF0-F32B4DA3F3BD}" type="parTrans" cxnId="{937F80EC-3465-4D1A-BF5D-422DCC6A80C7}">
      <dgm:prSet/>
      <dgm:spPr/>
      <dgm:t>
        <a:bodyPr/>
        <a:lstStyle/>
        <a:p>
          <a:endParaRPr lang="en-US"/>
        </a:p>
      </dgm:t>
    </dgm:pt>
    <dgm:pt modelId="{F2F78BC7-3377-4E31-B39E-C72B15C516BC}" type="sibTrans" cxnId="{937F80EC-3465-4D1A-BF5D-422DCC6A80C7}">
      <dgm:prSet/>
      <dgm:spPr/>
      <dgm:t>
        <a:bodyPr/>
        <a:lstStyle/>
        <a:p>
          <a:endParaRPr lang="en-US"/>
        </a:p>
      </dgm:t>
    </dgm:pt>
    <dgm:pt modelId="{256E91DD-CE15-4746-8873-217B89AF2C5D}">
      <dgm:prSet phldrT="[Text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ka-GE" sz="2000" b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ცოდნის შეძენა-</a:t>
          </a:r>
          <a:r>
            <a:rPr lang="ka-GE" sz="2000" b="0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პირდაპირ გამოცდილებით,სხვათა  გამოცდილებით ან  ორგანიზაციული მეხსიერების გამოყენებით.</a:t>
          </a:r>
          <a:endParaRPr lang="en-US" sz="2000" b="0" kern="1200" dirty="0" smtClean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gm:t>
    </dgm:pt>
    <dgm:pt modelId="{6611F6CB-D5B3-4F83-A011-3F957A75D724}" type="parTrans" cxnId="{11F78816-AEFB-4DF2-8763-954318D883D1}">
      <dgm:prSet/>
      <dgm:spPr/>
      <dgm:t>
        <a:bodyPr/>
        <a:lstStyle/>
        <a:p>
          <a:endParaRPr lang="en-US"/>
        </a:p>
      </dgm:t>
    </dgm:pt>
    <dgm:pt modelId="{BDAC82E5-86AC-4C86-BBF5-54D95898B694}" type="sibTrans" cxnId="{11F78816-AEFB-4DF2-8763-954318D883D1}">
      <dgm:prSet/>
      <dgm:spPr/>
      <dgm:t>
        <a:bodyPr/>
        <a:lstStyle/>
        <a:p>
          <a:endParaRPr lang="en-US"/>
        </a:p>
      </dgm:t>
    </dgm:pt>
    <dgm:pt modelId="{47586B3A-87A3-4C34-A00C-FD10B31F02C8}">
      <dgm:prSet phldrT="[Text]"/>
      <dgm:spPr>
        <a:solidFill>
          <a:srgbClr val="FFFF00"/>
        </a:solidFill>
      </dgm:spPr>
      <dgm:t>
        <a:bodyPr/>
        <a:lstStyle/>
        <a:p>
          <a:r>
            <a:rPr lang="ka-GE" dirty="0" smtClean="0">
              <a:solidFill>
                <a:schemeClr val="tx1"/>
              </a:solidFill>
            </a:rPr>
            <a:t>2</a:t>
          </a:r>
          <a:endParaRPr lang="en-US" dirty="0">
            <a:solidFill>
              <a:schemeClr val="tx1"/>
            </a:solidFill>
          </a:endParaRPr>
        </a:p>
      </dgm:t>
    </dgm:pt>
    <dgm:pt modelId="{D296E064-4F28-4FC2-915A-B558B3C9DB45}" type="parTrans" cxnId="{D7ED8341-3641-4675-83B3-0DE25714DEDC}">
      <dgm:prSet/>
      <dgm:spPr/>
      <dgm:t>
        <a:bodyPr/>
        <a:lstStyle/>
        <a:p>
          <a:endParaRPr lang="en-US"/>
        </a:p>
      </dgm:t>
    </dgm:pt>
    <dgm:pt modelId="{E2CAF6FF-B8BC-48C0-91BA-D02274CFEEF0}" type="sibTrans" cxnId="{D7ED8341-3641-4675-83B3-0DE25714DEDC}">
      <dgm:prSet/>
      <dgm:spPr/>
      <dgm:t>
        <a:bodyPr/>
        <a:lstStyle/>
        <a:p>
          <a:endParaRPr lang="en-US"/>
        </a:p>
      </dgm:t>
    </dgm:pt>
    <dgm:pt modelId="{7FE16504-16E7-4494-ADA0-F69F5340896E}">
      <dgm:prSet phldrT="[Text]" custT="1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ka-GE" sz="2000" b="1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ცოდნის განვრცობა</a:t>
          </a:r>
          <a:endParaRPr lang="en-US" sz="2000" dirty="0">
            <a:solidFill>
              <a:schemeClr val="tx1"/>
            </a:solidFill>
          </a:endParaRPr>
        </a:p>
      </dgm:t>
    </dgm:pt>
    <dgm:pt modelId="{2A6E3154-A004-48ED-ABB2-270575D78BB7}" type="parTrans" cxnId="{49FBBC29-09B7-4A52-A8E1-616EE11FAD82}">
      <dgm:prSet/>
      <dgm:spPr/>
      <dgm:t>
        <a:bodyPr/>
        <a:lstStyle/>
        <a:p>
          <a:endParaRPr lang="en-US"/>
        </a:p>
      </dgm:t>
    </dgm:pt>
    <dgm:pt modelId="{7A5E0141-16E8-4EEF-A665-99FFEDF98EE8}" type="sibTrans" cxnId="{49FBBC29-09B7-4A52-A8E1-616EE11FAD82}">
      <dgm:prSet/>
      <dgm:spPr/>
      <dgm:t>
        <a:bodyPr/>
        <a:lstStyle/>
        <a:p>
          <a:endParaRPr lang="en-US"/>
        </a:p>
      </dgm:t>
    </dgm:pt>
    <dgm:pt modelId="{F7813C13-3013-4896-BAA2-A06C3406E52D}">
      <dgm:prSet phldrT="[Text]"/>
      <dgm:spPr>
        <a:solidFill>
          <a:srgbClr val="00B0F0"/>
        </a:solidFill>
      </dgm:spPr>
      <dgm:t>
        <a:bodyPr/>
        <a:lstStyle/>
        <a:p>
          <a:r>
            <a:rPr lang="ka-GE" b="1" dirty="0" smtClean="0">
              <a:solidFill>
                <a:schemeClr val="tx1"/>
              </a:solidFill>
            </a:rPr>
            <a:t>3</a:t>
          </a:r>
          <a:endParaRPr lang="en-US" b="1" dirty="0">
            <a:solidFill>
              <a:schemeClr val="tx1"/>
            </a:solidFill>
          </a:endParaRPr>
        </a:p>
      </dgm:t>
    </dgm:pt>
    <dgm:pt modelId="{83C02270-D80C-416E-AA81-7C4594E01D5C}" type="parTrans" cxnId="{75D4C78F-7592-4CFE-B65D-D166431EF3FB}">
      <dgm:prSet/>
      <dgm:spPr/>
      <dgm:t>
        <a:bodyPr/>
        <a:lstStyle/>
        <a:p>
          <a:endParaRPr lang="en-US"/>
        </a:p>
      </dgm:t>
    </dgm:pt>
    <dgm:pt modelId="{D22282B2-90DF-4233-8B48-6CF27387AB0C}" type="sibTrans" cxnId="{75D4C78F-7592-4CFE-B65D-D166431EF3FB}">
      <dgm:prSet/>
      <dgm:spPr/>
      <dgm:t>
        <a:bodyPr/>
        <a:lstStyle/>
        <a:p>
          <a:endParaRPr lang="en-US"/>
        </a:p>
      </dgm:t>
    </dgm:pt>
    <dgm:pt modelId="{D7097877-C42B-41F3-B13F-4DC7B39237C8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ka-GE" sz="2000" b="1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ერთობლივი განხორციელება</a:t>
          </a:r>
          <a:endParaRPr lang="en-US" sz="2000" dirty="0">
            <a:solidFill>
              <a:schemeClr val="tx1"/>
            </a:solidFill>
          </a:endParaRPr>
        </a:p>
      </dgm:t>
    </dgm:pt>
    <dgm:pt modelId="{E72C0BA2-D281-4D91-8E7E-6DAAC52899F1}" type="parTrans" cxnId="{9969D94B-72F5-4A0E-9B39-95996EB4E1D7}">
      <dgm:prSet/>
      <dgm:spPr/>
      <dgm:t>
        <a:bodyPr/>
        <a:lstStyle/>
        <a:p>
          <a:endParaRPr lang="en-US"/>
        </a:p>
      </dgm:t>
    </dgm:pt>
    <dgm:pt modelId="{409104AD-7136-472A-A6EA-82FE6C25BA85}" type="sibTrans" cxnId="{9969D94B-72F5-4A0E-9B39-95996EB4E1D7}">
      <dgm:prSet/>
      <dgm:spPr/>
      <dgm:t>
        <a:bodyPr/>
        <a:lstStyle/>
        <a:p>
          <a:endParaRPr lang="en-US"/>
        </a:p>
      </dgm:t>
    </dgm:pt>
    <dgm:pt modelId="{7D308992-3643-4B42-A6E3-7C5AE508F3F9}" type="pres">
      <dgm:prSet presAssocID="{7EB47624-B528-4E12-8D68-CDA80EB75B3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DB612C-478F-49A1-A837-680CCED7410E}" type="pres">
      <dgm:prSet presAssocID="{BF16E059-48A0-4EFC-A85F-A0F729EA90E5}" presName="composite" presStyleCnt="0"/>
      <dgm:spPr/>
    </dgm:pt>
    <dgm:pt modelId="{6E6EE05E-EF31-4A97-9EDA-7362A5E1CE1A}" type="pres">
      <dgm:prSet presAssocID="{BF16E059-48A0-4EFC-A85F-A0F729EA90E5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DE946-01AB-4FBD-8312-D0F2476D1AAD}" type="pres">
      <dgm:prSet presAssocID="{BF16E059-48A0-4EFC-A85F-A0F729EA90E5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9DF641-672D-42CD-8EE2-B46C956EB853}" type="pres">
      <dgm:prSet presAssocID="{F2F78BC7-3377-4E31-B39E-C72B15C516BC}" presName="sp" presStyleCnt="0"/>
      <dgm:spPr/>
    </dgm:pt>
    <dgm:pt modelId="{853A4E22-4FE1-4D4E-937D-E9A7D22A450F}" type="pres">
      <dgm:prSet presAssocID="{47586B3A-87A3-4C34-A00C-FD10B31F02C8}" presName="composite" presStyleCnt="0"/>
      <dgm:spPr/>
    </dgm:pt>
    <dgm:pt modelId="{6600A3A9-2029-424F-B26C-93A7C8CFA939}" type="pres">
      <dgm:prSet presAssocID="{47586B3A-87A3-4C34-A00C-FD10B31F02C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DCBB44-88C3-4440-B1E0-28F4C64F1BAC}" type="pres">
      <dgm:prSet presAssocID="{47586B3A-87A3-4C34-A00C-FD10B31F02C8}" presName="descendantText" presStyleLbl="alignAcc1" presStyleIdx="1" presStyleCnt="3" custLinFactNeighborX="1107" custLinFactNeighborY="23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022E27-F4C3-4B12-935F-ED9DB96FEDCC}" type="pres">
      <dgm:prSet presAssocID="{E2CAF6FF-B8BC-48C0-91BA-D02274CFEEF0}" presName="sp" presStyleCnt="0"/>
      <dgm:spPr/>
    </dgm:pt>
    <dgm:pt modelId="{40AE5E1A-E975-406D-A171-9E6A54D28EBB}" type="pres">
      <dgm:prSet presAssocID="{F7813C13-3013-4896-BAA2-A06C3406E52D}" presName="composite" presStyleCnt="0"/>
      <dgm:spPr/>
    </dgm:pt>
    <dgm:pt modelId="{3706F104-86E8-4FAD-A824-64C1B626222C}" type="pres">
      <dgm:prSet presAssocID="{F7813C13-3013-4896-BAA2-A06C3406E52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37C960-A3A8-4447-8681-5799A6FEBC2B}" type="pres">
      <dgm:prSet presAssocID="{F7813C13-3013-4896-BAA2-A06C3406E52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7F80EC-3465-4D1A-BF5D-422DCC6A80C7}" srcId="{7EB47624-B528-4E12-8D68-CDA80EB75B3A}" destId="{BF16E059-48A0-4EFC-A85F-A0F729EA90E5}" srcOrd="0" destOrd="0" parTransId="{BC653094-9080-4254-8AF0-F32B4DA3F3BD}" sibTransId="{F2F78BC7-3377-4E31-B39E-C72B15C516BC}"/>
    <dgm:cxn modelId="{11F78816-AEFB-4DF2-8763-954318D883D1}" srcId="{BF16E059-48A0-4EFC-A85F-A0F729EA90E5}" destId="{256E91DD-CE15-4746-8873-217B89AF2C5D}" srcOrd="0" destOrd="0" parTransId="{6611F6CB-D5B3-4F83-A011-3F957A75D724}" sibTransId="{BDAC82E5-86AC-4C86-BBF5-54D95898B694}"/>
    <dgm:cxn modelId="{75D4C78F-7592-4CFE-B65D-D166431EF3FB}" srcId="{7EB47624-B528-4E12-8D68-CDA80EB75B3A}" destId="{F7813C13-3013-4896-BAA2-A06C3406E52D}" srcOrd="2" destOrd="0" parTransId="{83C02270-D80C-416E-AA81-7C4594E01D5C}" sibTransId="{D22282B2-90DF-4233-8B48-6CF27387AB0C}"/>
    <dgm:cxn modelId="{993657C5-EB01-42FB-9374-77A8C9DB4B90}" type="presOf" srcId="{BF16E059-48A0-4EFC-A85F-A0F729EA90E5}" destId="{6E6EE05E-EF31-4A97-9EDA-7362A5E1CE1A}" srcOrd="0" destOrd="0" presId="urn:microsoft.com/office/officeart/2005/8/layout/chevron2"/>
    <dgm:cxn modelId="{8565602E-7E14-4FA7-81DF-3307CCA9DA28}" type="presOf" srcId="{47586B3A-87A3-4C34-A00C-FD10B31F02C8}" destId="{6600A3A9-2029-424F-B26C-93A7C8CFA939}" srcOrd="0" destOrd="0" presId="urn:microsoft.com/office/officeart/2005/8/layout/chevron2"/>
    <dgm:cxn modelId="{C9D821E0-7ED3-4B5A-BC35-5E39A1FF4898}" type="presOf" srcId="{256E91DD-CE15-4746-8873-217B89AF2C5D}" destId="{12DDE946-01AB-4FBD-8312-D0F2476D1AAD}" srcOrd="0" destOrd="0" presId="urn:microsoft.com/office/officeart/2005/8/layout/chevron2"/>
    <dgm:cxn modelId="{D7ED8341-3641-4675-83B3-0DE25714DEDC}" srcId="{7EB47624-B528-4E12-8D68-CDA80EB75B3A}" destId="{47586B3A-87A3-4C34-A00C-FD10B31F02C8}" srcOrd="1" destOrd="0" parTransId="{D296E064-4F28-4FC2-915A-B558B3C9DB45}" sibTransId="{E2CAF6FF-B8BC-48C0-91BA-D02274CFEEF0}"/>
    <dgm:cxn modelId="{88BC0BF9-014D-439A-B0F8-5584346A7CC3}" type="presOf" srcId="{D7097877-C42B-41F3-B13F-4DC7B39237C8}" destId="{B037C960-A3A8-4447-8681-5799A6FEBC2B}" srcOrd="0" destOrd="0" presId="urn:microsoft.com/office/officeart/2005/8/layout/chevron2"/>
    <dgm:cxn modelId="{376D8D36-604F-4072-9BBB-C6E05E312998}" type="presOf" srcId="{7EB47624-B528-4E12-8D68-CDA80EB75B3A}" destId="{7D308992-3643-4B42-A6E3-7C5AE508F3F9}" srcOrd="0" destOrd="0" presId="urn:microsoft.com/office/officeart/2005/8/layout/chevron2"/>
    <dgm:cxn modelId="{2E9C17D4-AA9E-4547-A652-D33230C05292}" type="presOf" srcId="{7FE16504-16E7-4494-ADA0-F69F5340896E}" destId="{53DCBB44-88C3-4440-B1E0-28F4C64F1BAC}" srcOrd="0" destOrd="0" presId="urn:microsoft.com/office/officeart/2005/8/layout/chevron2"/>
    <dgm:cxn modelId="{9969D94B-72F5-4A0E-9B39-95996EB4E1D7}" srcId="{F7813C13-3013-4896-BAA2-A06C3406E52D}" destId="{D7097877-C42B-41F3-B13F-4DC7B39237C8}" srcOrd="0" destOrd="0" parTransId="{E72C0BA2-D281-4D91-8E7E-6DAAC52899F1}" sibTransId="{409104AD-7136-472A-A6EA-82FE6C25BA85}"/>
    <dgm:cxn modelId="{6104B329-9D86-47C7-8DB3-B26C936C3A72}" type="presOf" srcId="{F7813C13-3013-4896-BAA2-A06C3406E52D}" destId="{3706F104-86E8-4FAD-A824-64C1B626222C}" srcOrd="0" destOrd="0" presId="urn:microsoft.com/office/officeart/2005/8/layout/chevron2"/>
    <dgm:cxn modelId="{49FBBC29-09B7-4A52-A8E1-616EE11FAD82}" srcId="{47586B3A-87A3-4C34-A00C-FD10B31F02C8}" destId="{7FE16504-16E7-4494-ADA0-F69F5340896E}" srcOrd="0" destOrd="0" parTransId="{2A6E3154-A004-48ED-ABB2-270575D78BB7}" sibTransId="{7A5E0141-16E8-4EEF-A665-99FFEDF98EE8}"/>
    <dgm:cxn modelId="{AA12BA3E-850A-43E8-9301-4BB78885402D}" type="presParOf" srcId="{7D308992-3643-4B42-A6E3-7C5AE508F3F9}" destId="{FADB612C-478F-49A1-A837-680CCED7410E}" srcOrd="0" destOrd="0" presId="urn:microsoft.com/office/officeart/2005/8/layout/chevron2"/>
    <dgm:cxn modelId="{733F3F4A-7560-448C-A8E2-06D7AA84F89A}" type="presParOf" srcId="{FADB612C-478F-49A1-A837-680CCED7410E}" destId="{6E6EE05E-EF31-4A97-9EDA-7362A5E1CE1A}" srcOrd="0" destOrd="0" presId="urn:microsoft.com/office/officeart/2005/8/layout/chevron2"/>
    <dgm:cxn modelId="{A46D9D27-57F5-4E94-91FE-074E406F8831}" type="presParOf" srcId="{FADB612C-478F-49A1-A837-680CCED7410E}" destId="{12DDE946-01AB-4FBD-8312-D0F2476D1AAD}" srcOrd="1" destOrd="0" presId="urn:microsoft.com/office/officeart/2005/8/layout/chevron2"/>
    <dgm:cxn modelId="{07ABA3B2-30DE-44E4-B06D-BC73253DC6BA}" type="presParOf" srcId="{7D308992-3643-4B42-A6E3-7C5AE508F3F9}" destId="{9E9DF641-672D-42CD-8EE2-B46C956EB853}" srcOrd="1" destOrd="0" presId="urn:microsoft.com/office/officeart/2005/8/layout/chevron2"/>
    <dgm:cxn modelId="{BB0A272D-1A6C-4D37-A5EB-F0FDCA928EB9}" type="presParOf" srcId="{7D308992-3643-4B42-A6E3-7C5AE508F3F9}" destId="{853A4E22-4FE1-4D4E-937D-E9A7D22A450F}" srcOrd="2" destOrd="0" presId="urn:microsoft.com/office/officeart/2005/8/layout/chevron2"/>
    <dgm:cxn modelId="{0189350B-5C41-438E-AD15-A860497C1F56}" type="presParOf" srcId="{853A4E22-4FE1-4D4E-937D-E9A7D22A450F}" destId="{6600A3A9-2029-424F-B26C-93A7C8CFA939}" srcOrd="0" destOrd="0" presId="urn:microsoft.com/office/officeart/2005/8/layout/chevron2"/>
    <dgm:cxn modelId="{FD296AD9-009B-4A4A-A3A0-C473CB43EF41}" type="presParOf" srcId="{853A4E22-4FE1-4D4E-937D-E9A7D22A450F}" destId="{53DCBB44-88C3-4440-B1E0-28F4C64F1BAC}" srcOrd="1" destOrd="0" presId="urn:microsoft.com/office/officeart/2005/8/layout/chevron2"/>
    <dgm:cxn modelId="{C4750887-6275-4F88-B0A5-06B3A03E85BE}" type="presParOf" srcId="{7D308992-3643-4B42-A6E3-7C5AE508F3F9}" destId="{B1022E27-F4C3-4B12-935F-ED9DB96FEDCC}" srcOrd="3" destOrd="0" presId="urn:microsoft.com/office/officeart/2005/8/layout/chevron2"/>
    <dgm:cxn modelId="{08833683-D4F0-4316-833F-2DBC06F380F9}" type="presParOf" srcId="{7D308992-3643-4B42-A6E3-7C5AE508F3F9}" destId="{40AE5E1A-E975-406D-A171-9E6A54D28EBB}" srcOrd="4" destOrd="0" presId="urn:microsoft.com/office/officeart/2005/8/layout/chevron2"/>
    <dgm:cxn modelId="{2C085AE8-7704-4B97-AC3B-844FF687C27B}" type="presParOf" srcId="{40AE5E1A-E975-406D-A171-9E6A54D28EBB}" destId="{3706F104-86E8-4FAD-A824-64C1B626222C}" srcOrd="0" destOrd="0" presId="urn:microsoft.com/office/officeart/2005/8/layout/chevron2"/>
    <dgm:cxn modelId="{38293799-8167-478B-924A-8CDE5F62F1E3}" type="presParOf" srcId="{40AE5E1A-E975-406D-A171-9E6A54D28EBB}" destId="{B037C960-A3A8-4447-8681-5799A6FEBC2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8269D8-C977-4D31-9319-7C3A86211D38}" type="doc">
      <dgm:prSet loTypeId="urn:microsoft.com/office/officeart/2005/8/layout/radial6" loCatId="cycl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80FFE1-7498-4BEA-BB64-31022F92A190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ka-GE" sz="2000" b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მოქმედება</a:t>
          </a:r>
          <a:endParaRPr lang="en-US" sz="2000" b="1" kern="1200" dirty="0" smtClean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gm:t>
    </dgm:pt>
    <dgm:pt modelId="{3737301D-2EEA-4B02-AAA5-C862DFE50091}" type="parTrans" cxnId="{3A919FD1-739E-4AA2-9ED8-26A2EB9C59F4}">
      <dgm:prSet/>
      <dgm:spPr/>
      <dgm:t>
        <a:bodyPr/>
        <a:lstStyle/>
        <a:p>
          <a:endParaRPr lang="en-US"/>
        </a:p>
      </dgm:t>
    </dgm:pt>
    <dgm:pt modelId="{640BDC8D-CBD7-4DD1-BF3B-E907CB0BFEC0}" type="sibTrans" cxnId="{3A919FD1-739E-4AA2-9ED8-26A2EB9C59F4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FF0066"/>
        </a:solidFill>
      </dgm:spPr>
      <dgm:t>
        <a:bodyPr/>
        <a:lstStyle/>
        <a:p>
          <a:endParaRPr lang="en-US"/>
        </a:p>
      </dgm:t>
    </dgm:pt>
    <dgm:pt modelId="{CA88C496-29C2-4269-8242-9A614F1A5B8E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ka-GE" sz="2000" b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შემოწმება და  გარჩევა</a:t>
          </a:r>
          <a:endParaRPr lang="en-US" sz="2000" b="1" kern="1200" dirty="0" smtClean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gm:t>
    </dgm:pt>
    <dgm:pt modelId="{060737B8-F591-47D0-A58A-C4BF62F2DC7E}" type="parTrans" cxnId="{8DAF2CB4-C882-48AE-91AD-A211403DD165}">
      <dgm:prSet/>
      <dgm:spPr/>
      <dgm:t>
        <a:bodyPr/>
        <a:lstStyle/>
        <a:p>
          <a:endParaRPr lang="en-US"/>
        </a:p>
      </dgm:t>
    </dgm:pt>
    <dgm:pt modelId="{FB8EAE39-67B0-4A73-A5EC-0C443DB7B267}" type="sibTrans" cxnId="{8DAF2CB4-C882-48AE-91AD-A211403DD165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A1E09C9A-1079-4DD4-9878-D1754F7AEFBD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ka-GE" sz="2000" b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საჭიროებისამებრ  მოლოდინების ახალი განსაზღვრება</a:t>
          </a:r>
          <a:endParaRPr lang="en-US" sz="2000" b="1" kern="1200" dirty="0" smtClean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gm:t>
    </dgm:pt>
    <dgm:pt modelId="{46B0E202-FEF1-4207-9C89-D4BA090D78FE}" type="parTrans" cxnId="{DB5DA1ED-8ACF-45C6-81CF-B745C7BBD7DE}">
      <dgm:prSet/>
      <dgm:spPr/>
      <dgm:t>
        <a:bodyPr/>
        <a:lstStyle/>
        <a:p>
          <a:endParaRPr lang="en-US"/>
        </a:p>
      </dgm:t>
    </dgm:pt>
    <dgm:pt modelId="{1A778AD8-E72B-4495-9DD8-4F848B92D47F}" type="sibTrans" cxnId="{DB5DA1ED-8ACF-45C6-81CF-B745C7BBD7DE}">
      <dgm:prSet/>
      <dgm:spPr>
        <a:solidFill>
          <a:srgbClr val="FF0066"/>
        </a:solidFill>
      </dgm:spPr>
      <dgm:t>
        <a:bodyPr/>
        <a:lstStyle/>
        <a:p>
          <a:endParaRPr lang="en-US"/>
        </a:p>
      </dgm:t>
    </dgm:pt>
    <dgm:pt modelId="{C2834927-F8E7-4DE6-B174-7FEB64500CB8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ka-GE" sz="2000" b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საჭიროებისამებრ  კორექტივების შეტანის  გადაწყვეტილების მიღება</a:t>
          </a:r>
          <a:endParaRPr lang="en-US" sz="2000" b="1" kern="1200" dirty="0" smtClean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gm:t>
    </dgm:pt>
    <dgm:pt modelId="{1B551EAC-5E2D-4A4F-9602-9BC8001E6C90}" type="parTrans" cxnId="{87C4C217-659A-4FDD-AC07-AB3867445975}">
      <dgm:prSet/>
      <dgm:spPr/>
      <dgm:t>
        <a:bodyPr/>
        <a:lstStyle/>
        <a:p>
          <a:endParaRPr lang="en-US"/>
        </a:p>
      </dgm:t>
    </dgm:pt>
    <dgm:pt modelId="{EF0DB7B4-9F74-4AD4-9422-B60A7CA1063D}" type="sibTrans" cxnId="{87C4C217-659A-4FDD-AC07-AB3867445975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EFBBD1F0-3DA7-4B85-B181-F40CD19B605C}">
      <dgm:prSet phldrT="[Text]" custScaleX="61373" custScaleY="43891"/>
      <dgm:spPr/>
      <dgm:t>
        <a:bodyPr/>
        <a:lstStyle/>
        <a:p>
          <a:endParaRPr lang="en-US"/>
        </a:p>
      </dgm:t>
    </dgm:pt>
    <dgm:pt modelId="{59418147-FE97-4CC7-A291-A0ABFF818867}" type="parTrans" cxnId="{5CFCE3A5-6381-466C-8D1E-B52E8AC63581}">
      <dgm:prSet/>
      <dgm:spPr/>
      <dgm:t>
        <a:bodyPr/>
        <a:lstStyle/>
        <a:p>
          <a:endParaRPr lang="en-US"/>
        </a:p>
      </dgm:t>
    </dgm:pt>
    <dgm:pt modelId="{AB4A8677-16F7-48EC-B542-1456B39DFC49}" type="sibTrans" cxnId="{5CFCE3A5-6381-466C-8D1E-B52E8AC63581}">
      <dgm:prSet/>
      <dgm:spPr/>
      <dgm:t>
        <a:bodyPr/>
        <a:lstStyle/>
        <a:p>
          <a:endParaRPr lang="en-US"/>
        </a:p>
      </dgm:t>
    </dgm:pt>
    <dgm:pt modelId="{DAC4BFC4-58E6-49E7-BF1D-F2B081DC82FB}">
      <dgm:prSet phldrT="[Text]"/>
      <dgm:spPr>
        <a:solidFill>
          <a:schemeClr val="bg1"/>
        </a:solidFill>
      </dgm:spPr>
      <dgm:t>
        <a:bodyPr/>
        <a:lstStyle/>
        <a:p>
          <a:endParaRPr lang="en-US" b="1" dirty="0">
            <a:solidFill>
              <a:srgbClr val="FF0000"/>
            </a:solidFill>
          </a:endParaRPr>
        </a:p>
      </dgm:t>
    </dgm:pt>
    <dgm:pt modelId="{69BAB299-EAD3-47EF-9DBD-56E0A667235C}" type="sibTrans" cxnId="{071F9920-CE51-44EE-82FE-AF4FC9D8B7C8}">
      <dgm:prSet/>
      <dgm:spPr/>
      <dgm:t>
        <a:bodyPr/>
        <a:lstStyle/>
        <a:p>
          <a:endParaRPr lang="en-US"/>
        </a:p>
      </dgm:t>
    </dgm:pt>
    <dgm:pt modelId="{B42E1228-C281-4225-9FA1-DB0E63DDBFB1}" type="parTrans" cxnId="{071F9920-CE51-44EE-82FE-AF4FC9D8B7C8}">
      <dgm:prSet/>
      <dgm:spPr/>
      <dgm:t>
        <a:bodyPr/>
        <a:lstStyle/>
        <a:p>
          <a:endParaRPr lang="en-US"/>
        </a:p>
      </dgm:t>
    </dgm:pt>
    <dgm:pt modelId="{EAC24763-19E3-45BA-9689-20FA4FE396CE}" type="pres">
      <dgm:prSet presAssocID="{718269D8-C977-4D31-9319-7C3A86211D3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2E7B67-AC02-425D-AF3B-3914EEF2C7E1}" type="pres">
      <dgm:prSet presAssocID="{DAC4BFC4-58E6-49E7-BF1D-F2B081DC82FB}" presName="centerShape" presStyleLbl="node0" presStyleIdx="0" presStyleCnt="1" custScaleX="61373" custScaleY="43891" custLinFactNeighborX="-4118" custLinFactNeighborY="-7114"/>
      <dgm:spPr/>
      <dgm:t>
        <a:bodyPr/>
        <a:lstStyle/>
        <a:p>
          <a:endParaRPr lang="en-US"/>
        </a:p>
      </dgm:t>
    </dgm:pt>
    <dgm:pt modelId="{E7BEFB09-1839-4DFF-8DF3-1F8B5526ACAC}" type="pres">
      <dgm:prSet presAssocID="{2D80FFE1-7498-4BEA-BB64-31022F92A190}" presName="node" presStyleLbl="node1" presStyleIdx="0" presStyleCnt="4" custScaleX="316949" custRadScaleRad="95712" custRadScaleInc="-269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BA5AD-5F25-4DD9-AF8F-5CBC8E57E20E}" type="pres">
      <dgm:prSet presAssocID="{2D80FFE1-7498-4BEA-BB64-31022F92A190}" presName="dummy" presStyleCnt="0"/>
      <dgm:spPr/>
    </dgm:pt>
    <dgm:pt modelId="{0E4B3446-1567-46F0-93B2-6A67B701D908}" type="pres">
      <dgm:prSet presAssocID="{640BDC8D-CBD7-4DD1-BF3B-E907CB0BFEC0}" presName="sibTrans" presStyleLbl="sibTrans2D1" presStyleIdx="0" presStyleCnt="4"/>
      <dgm:spPr/>
      <dgm:t>
        <a:bodyPr/>
        <a:lstStyle/>
        <a:p>
          <a:endParaRPr lang="en-US"/>
        </a:p>
      </dgm:t>
    </dgm:pt>
    <dgm:pt modelId="{30F85E67-4C3F-4749-B452-0A6621B28B26}" type="pres">
      <dgm:prSet presAssocID="{CA88C496-29C2-4269-8242-9A614F1A5B8E}" presName="node" presStyleLbl="node1" presStyleIdx="1" presStyleCnt="4" custScaleX="290714" custScaleY="148954" custRadScaleRad="106435" custRadScaleInc="-28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020313-5111-42A1-B85F-7B0694C49D55}" type="pres">
      <dgm:prSet presAssocID="{CA88C496-29C2-4269-8242-9A614F1A5B8E}" presName="dummy" presStyleCnt="0"/>
      <dgm:spPr/>
    </dgm:pt>
    <dgm:pt modelId="{9814710A-E2DB-47A4-8DF9-B17E130FDE2A}" type="pres">
      <dgm:prSet presAssocID="{FB8EAE39-67B0-4A73-A5EC-0C443DB7B267}" presName="sibTrans" presStyleLbl="sibTrans2D1" presStyleIdx="1" presStyleCnt="4" custScaleX="137740" custScaleY="94268"/>
      <dgm:spPr/>
      <dgm:t>
        <a:bodyPr/>
        <a:lstStyle/>
        <a:p>
          <a:endParaRPr lang="en-US"/>
        </a:p>
      </dgm:t>
    </dgm:pt>
    <dgm:pt modelId="{180278EB-1A8F-48DC-A6A5-2384DD3C3AFC}" type="pres">
      <dgm:prSet presAssocID="{A1E09C9A-1079-4DD4-9878-D1754F7AEFBD}" presName="node" presStyleLbl="node1" presStyleIdx="2" presStyleCnt="4" custScaleX="308910" custScaleY="1381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91D059-053A-4F13-8F11-B45386978D3C}" type="pres">
      <dgm:prSet presAssocID="{A1E09C9A-1079-4DD4-9878-D1754F7AEFBD}" presName="dummy" presStyleCnt="0"/>
      <dgm:spPr/>
    </dgm:pt>
    <dgm:pt modelId="{48BAF3D2-6A32-4CB4-B35F-440E0946AAC7}" type="pres">
      <dgm:prSet presAssocID="{1A778AD8-E72B-4495-9DD8-4F848B92D47F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EF3EA4A-5C03-43EC-819B-E153038BBA15}" type="pres">
      <dgm:prSet presAssocID="{C2834927-F8E7-4DE6-B174-7FEB64500CB8}" presName="node" presStyleLbl="node1" presStyleIdx="3" presStyleCnt="4" custScaleX="294207" custScaleY="161112" custRadScaleRad="135334" custRadScaleInc="22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C2D9A0-319C-484D-A8F5-511082F61ED7}" type="pres">
      <dgm:prSet presAssocID="{C2834927-F8E7-4DE6-B174-7FEB64500CB8}" presName="dummy" presStyleCnt="0"/>
      <dgm:spPr/>
    </dgm:pt>
    <dgm:pt modelId="{B36B42F4-B66B-48DD-A73B-B7E7A6DCCDCC}" type="pres">
      <dgm:prSet presAssocID="{EF0DB7B4-9F74-4AD4-9422-B60A7CA1063D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2B01EA27-02AC-4A60-AB31-ED25812A5C12}" type="presOf" srcId="{1A778AD8-E72B-4495-9DD8-4F848B92D47F}" destId="{48BAF3D2-6A32-4CB4-B35F-440E0946AAC7}" srcOrd="0" destOrd="0" presId="urn:microsoft.com/office/officeart/2005/8/layout/radial6"/>
    <dgm:cxn modelId="{3A919FD1-739E-4AA2-9ED8-26A2EB9C59F4}" srcId="{DAC4BFC4-58E6-49E7-BF1D-F2B081DC82FB}" destId="{2D80FFE1-7498-4BEA-BB64-31022F92A190}" srcOrd="0" destOrd="0" parTransId="{3737301D-2EEA-4B02-AAA5-C862DFE50091}" sibTransId="{640BDC8D-CBD7-4DD1-BF3B-E907CB0BFEC0}"/>
    <dgm:cxn modelId="{8DAF2CB4-C882-48AE-91AD-A211403DD165}" srcId="{DAC4BFC4-58E6-49E7-BF1D-F2B081DC82FB}" destId="{CA88C496-29C2-4269-8242-9A614F1A5B8E}" srcOrd="1" destOrd="0" parTransId="{060737B8-F591-47D0-A58A-C4BF62F2DC7E}" sibTransId="{FB8EAE39-67B0-4A73-A5EC-0C443DB7B267}"/>
    <dgm:cxn modelId="{071F9920-CE51-44EE-82FE-AF4FC9D8B7C8}" srcId="{718269D8-C977-4D31-9319-7C3A86211D38}" destId="{DAC4BFC4-58E6-49E7-BF1D-F2B081DC82FB}" srcOrd="0" destOrd="0" parTransId="{B42E1228-C281-4225-9FA1-DB0E63DDBFB1}" sibTransId="{69BAB299-EAD3-47EF-9DBD-56E0A667235C}"/>
    <dgm:cxn modelId="{CFA8FAF6-4F96-4DB3-93B7-2DAE1A7FD36B}" type="presOf" srcId="{640BDC8D-CBD7-4DD1-BF3B-E907CB0BFEC0}" destId="{0E4B3446-1567-46F0-93B2-6A67B701D908}" srcOrd="0" destOrd="0" presId="urn:microsoft.com/office/officeart/2005/8/layout/radial6"/>
    <dgm:cxn modelId="{5DA9185D-DEAA-44FD-BFF5-AB080F4F585B}" type="presOf" srcId="{CA88C496-29C2-4269-8242-9A614F1A5B8E}" destId="{30F85E67-4C3F-4749-B452-0A6621B28B26}" srcOrd="0" destOrd="0" presId="urn:microsoft.com/office/officeart/2005/8/layout/radial6"/>
    <dgm:cxn modelId="{5CFCE3A5-6381-466C-8D1E-B52E8AC63581}" srcId="{718269D8-C977-4D31-9319-7C3A86211D38}" destId="{EFBBD1F0-3DA7-4B85-B181-F40CD19B605C}" srcOrd="1" destOrd="0" parTransId="{59418147-FE97-4CC7-A291-A0ABFF818867}" sibTransId="{AB4A8677-16F7-48EC-B542-1456B39DFC49}"/>
    <dgm:cxn modelId="{87C4C217-659A-4FDD-AC07-AB3867445975}" srcId="{DAC4BFC4-58E6-49E7-BF1D-F2B081DC82FB}" destId="{C2834927-F8E7-4DE6-B174-7FEB64500CB8}" srcOrd="3" destOrd="0" parTransId="{1B551EAC-5E2D-4A4F-9602-9BC8001E6C90}" sibTransId="{EF0DB7B4-9F74-4AD4-9422-B60A7CA1063D}"/>
    <dgm:cxn modelId="{37989D84-4295-420C-923D-28F49320FE15}" type="presOf" srcId="{718269D8-C977-4D31-9319-7C3A86211D38}" destId="{EAC24763-19E3-45BA-9689-20FA4FE396CE}" srcOrd="0" destOrd="0" presId="urn:microsoft.com/office/officeart/2005/8/layout/radial6"/>
    <dgm:cxn modelId="{71773025-5BF9-473E-9E10-939DD6AF86EA}" type="presOf" srcId="{DAC4BFC4-58E6-49E7-BF1D-F2B081DC82FB}" destId="{F62E7B67-AC02-425D-AF3B-3914EEF2C7E1}" srcOrd="0" destOrd="0" presId="urn:microsoft.com/office/officeart/2005/8/layout/radial6"/>
    <dgm:cxn modelId="{BA3964A0-4BA9-4B06-A10F-6FE311B8E95E}" type="presOf" srcId="{EF0DB7B4-9F74-4AD4-9422-B60A7CA1063D}" destId="{B36B42F4-B66B-48DD-A73B-B7E7A6DCCDCC}" srcOrd="0" destOrd="0" presId="urn:microsoft.com/office/officeart/2005/8/layout/radial6"/>
    <dgm:cxn modelId="{CE8BDAE5-5511-42FE-B92C-2F967BEFC687}" type="presOf" srcId="{FB8EAE39-67B0-4A73-A5EC-0C443DB7B267}" destId="{9814710A-E2DB-47A4-8DF9-B17E130FDE2A}" srcOrd="0" destOrd="0" presId="urn:microsoft.com/office/officeart/2005/8/layout/radial6"/>
    <dgm:cxn modelId="{488A98C0-DACC-4B6F-9A9C-63FD57FC3B64}" type="presOf" srcId="{A1E09C9A-1079-4DD4-9878-D1754F7AEFBD}" destId="{180278EB-1A8F-48DC-A6A5-2384DD3C3AFC}" srcOrd="0" destOrd="0" presId="urn:microsoft.com/office/officeart/2005/8/layout/radial6"/>
    <dgm:cxn modelId="{BAF69D27-F6AF-4033-95D5-781792EA54FB}" type="presOf" srcId="{C2834927-F8E7-4DE6-B174-7FEB64500CB8}" destId="{FEF3EA4A-5C03-43EC-819B-E153038BBA15}" srcOrd="0" destOrd="0" presId="urn:microsoft.com/office/officeart/2005/8/layout/radial6"/>
    <dgm:cxn modelId="{49DA703E-D048-4A0C-824E-47B9D17E3EED}" type="presOf" srcId="{2D80FFE1-7498-4BEA-BB64-31022F92A190}" destId="{E7BEFB09-1839-4DFF-8DF3-1F8B5526ACAC}" srcOrd="0" destOrd="0" presId="urn:microsoft.com/office/officeart/2005/8/layout/radial6"/>
    <dgm:cxn modelId="{DB5DA1ED-8ACF-45C6-81CF-B745C7BBD7DE}" srcId="{DAC4BFC4-58E6-49E7-BF1D-F2B081DC82FB}" destId="{A1E09C9A-1079-4DD4-9878-D1754F7AEFBD}" srcOrd="2" destOrd="0" parTransId="{46B0E202-FEF1-4207-9C89-D4BA090D78FE}" sibTransId="{1A778AD8-E72B-4495-9DD8-4F848B92D47F}"/>
    <dgm:cxn modelId="{A806068B-BE2E-48FD-8DDA-8784A446C34C}" type="presParOf" srcId="{EAC24763-19E3-45BA-9689-20FA4FE396CE}" destId="{F62E7B67-AC02-425D-AF3B-3914EEF2C7E1}" srcOrd="0" destOrd="0" presId="urn:microsoft.com/office/officeart/2005/8/layout/radial6"/>
    <dgm:cxn modelId="{6B800CF0-8EEE-4215-BEA0-917FF19CBBEC}" type="presParOf" srcId="{EAC24763-19E3-45BA-9689-20FA4FE396CE}" destId="{E7BEFB09-1839-4DFF-8DF3-1F8B5526ACAC}" srcOrd="1" destOrd="0" presId="urn:microsoft.com/office/officeart/2005/8/layout/radial6"/>
    <dgm:cxn modelId="{0544A4E8-1A20-4F28-9859-7AB28C57EDAD}" type="presParOf" srcId="{EAC24763-19E3-45BA-9689-20FA4FE396CE}" destId="{A6CBA5AD-5F25-4DD9-AF8F-5CBC8E57E20E}" srcOrd="2" destOrd="0" presId="urn:microsoft.com/office/officeart/2005/8/layout/radial6"/>
    <dgm:cxn modelId="{824ED034-A990-4304-90AF-0542D3F9EF43}" type="presParOf" srcId="{EAC24763-19E3-45BA-9689-20FA4FE396CE}" destId="{0E4B3446-1567-46F0-93B2-6A67B701D908}" srcOrd="3" destOrd="0" presId="urn:microsoft.com/office/officeart/2005/8/layout/radial6"/>
    <dgm:cxn modelId="{C0C31D7B-BB14-4FF2-AF56-6DC396E7699C}" type="presParOf" srcId="{EAC24763-19E3-45BA-9689-20FA4FE396CE}" destId="{30F85E67-4C3F-4749-B452-0A6621B28B26}" srcOrd="4" destOrd="0" presId="urn:microsoft.com/office/officeart/2005/8/layout/radial6"/>
    <dgm:cxn modelId="{D550AF88-A1FB-455C-A56A-F2D86BF6746B}" type="presParOf" srcId="{EAC24763-19E3-45BA-9689-20FA4FE396CE}" destId="{1A020313-5111-42A1-B85F-7B0694C49D55}" srcOrd="5" destOrd="0" presId="urn:microsoft.com/office/officeart/2005/8/layout/radial6"/>
    <dgm:cxn modelId="{F4BBF2D7-2164-48C7-A6A1-4C34EB812AD1}" type="presParOf" srcId="{EAC24763-19E3-45BA-9689-20FA4FE396CE}" destId="{9814710A-E2DB-47A4-8DF9-B17E130FDE2A}" srcOrd="6" destOrd="0" presId="urn:microsoft.com/office/officeart/2005/8/layout/radial6"/>
    <dgm:cxn modelId="{A257166C-8D29-41D5-BD90-9F835E06138A}" type="presParOf" srcId="{EAC24763-19E3-45BA-9689-20FA4FE396CE}" destId="{180278EB-1A8F-48DC-A6A5-2384DD3C3AFC}" srcOrd="7" destOrd="0" presId="urn:microsoft.com/office/officeart/2005/8/layout/radial6"/>
    <dgm:cxn modelId="{F288ED2A-4609-405F-87F4-D035F8836141}" type="presParOf" srcId="{EAC24763-19E3-45BA-9689-20FA4FE396CE}" destId="{0091D059-053A-4F13-8F11-B45386978D3C}" srcOrd="8" destOrd="0" presId="urn:microsoft.com/office/officeart/2005/8/layout/radial6"/>
    <dgm:cxn modelId="{F0FD0117-01AB-406A-8163-70F5AF06E089}" type="presParOf" srcId="{EAC24763-19E3-45BA-9689-20FA4FE396CE}" destId="{48BAF3D2-6A32-4CB4-B35F-440E0946AAC7}" srcOrd="9" destOrd="0" presId="urn:microsoft.com/office/officeart/2005/8/layout/radial6"/>
    <dgm:cxn modelId="{4B11ECBA-2B39-4E89-88F6-F95772B62566}" type="presParOf" srcId="{EAC24763-19E3-45BA-9689-20FA4FE396CE}" destId="{FEF3EA4A-5C03-43EC-819B-E153038BBA15}" srcOrd="10" destOrd="0" presId="urn:microsoft.com/office/officeart/2005/8/layout/radial6"/>
    <dgm:cxn modelId="{5493C96B-7BF8-49A6-BD40-EC2D3E277E20}" type="presParOf" srcId="{EAC24763-19E3-45BA-9689-20FA4FE396CE}" destId="{DCC2D9A0-319C-484D-A8F5-511082F61ED7}" srcOrd="11" destOrd="0" presId="urn:microsoft.com/office/officeart/2005/8/layout/radial6"/>
    <dgm:cxn modelId="{49E446EB-968A-45DF-A395-17E1BFC5B3E8}" type="presParOf" srcId="{EAC24763-19E3-45BA-9689-20FA4FE396CE}" destId="{B36B42F4-B66B-48DD-A73B-B7E7A6DCCDCC}" srcOrd="12" destOrd="0" presId="urn:microsoft.com/office/officeart/2005/8/layout/radial6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62FB02-0562-4A7D-A5A1-C3C2F2E31D2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04795A-7643-4FF1-A9F0-C2FF04AE68EC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FFFF00"/>
        </a:solidFill>
      </dgm:spPr>
      <dgm:t>
        <a:bodyPr/>
        <a:lstStyle/>
        <a:p>
          <a:r>
            <a:rPr lang="ka-GE" sz="1800" b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გამოცდილების მიღება</a:t>
          </a:r>
          <a:endParaRPr lang="en-US" sz="1800" b="1" kern="1200" dirty="0" smtClean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gm:t>
    </dgm:pt>
    <dgm:pt modelId="{BF56104C-55A5-40EE-809E-594231C99E16}" type="parTrans" cxnId="{197ACA68-42C0-48FD-B846-EF48388FDB8B}">
      <dgm:prSet/>
      <dgm:spPr/>
      <dgm:t>
        <a:bodyPr/>
        <a:lstStyle/>
        <a:p>
          <a:endParaRPr lang="en-US"/>
        </a:p>
      </dgm:t>
    </dgm:pt>
    <dgm:pt modelId="{82D42577-8EB6-49FD-B8AB-205584E73922}" type="sibTrans" cxnId="{197ACA68-42C0-48FD-B846-EF48388FDB8B}">
      <dgm:prSet/>
      <dgm:spPr/>
      <dgm:t>
        <a:bodyPr/>
        <a:lstStyle/>
        <a:p>
          <a:endParaRPr lang="en-US"/>
        </a:p>
      </dgm:t>
    </dgm:pt>
    <dgm:pt modelId="{8C37364A-CFFC-45D9-B6D3-24B6E9CC665B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66FFFF"/>
        </a:solidFill>
      </dgm:spPr>
      <dgm:t>
        <a:bodyPr/>
        <a:lstStyle/>
        <a:p>
          <a:r>
            <a:rPr lang="ka-GE" sz="1800" b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გამოცდილების გაცნობიერება </a:t>
          </a:r>
          <a:r>
            <a:rPr lang="ka-GE" sz="1800" b="0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(რეფლექსური დაკვირვება)</a:t>
          </a:r>
          <a:endParaRPr lang="en-US" sz="1800" b="0" kern="1200" dirty="0" smtClean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gm:t>
    </dgm:pt>
    <dgm:pt modelId="{D326ABA7-E2DF-4661-A4C6-751A6DF9FAAA}" type="parTrans" cxnId="{5842DDFE-FE48-41AC-AF70-1F61D077053B}">
      <dgm:prSet/>
      <dgm:spPr/>
      <dgm:t>
        <a:bodyPr/>
        <a:lstStyle/>
        <a:p>
          <a:endParaRPr lang="en-US"/>
        </a:p>
      </dgm:t>
    </dgm:pt>
    <dgm:pt modelId="{21410CF8-C68A-4E0A-9078-CF1143568E91}" type="sibTrans" cxnId="{5842DDFE-FE48-41AC-AF70-1F61D077053B}">
      <dgm:prSet/>
      <dgm:spPr/>
      <dgm:t>
        <a:bodyPr/>
        <a:lstStyle/>
        <a:p>
          <a:endParaRPr lang="en-US"/>
        </a:p>
      </dgm:t>
    </dgm:pt>
    <dgm:pt modelId="{6DAB84FB-685F-469D-8C2C-530074BFA729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FF0066"/>
        </a:solidFill>
      </dgm:spPr>
      <dgm:t>
        <a:bodyPr/>
        <a:lstStyle/>
        <a:p>
          <a:r>
            <a:rPr lang="ka-GE" sz="1800" b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ზოგადი წესების და კანონზომიერებების აღმოჩენა  </a:t>
          </a:r>
          <a:r>
            <a:rPr lang="ka-GE" sz="1800" b="0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(აბსტრაქტული კონცეპტუალიზაცია)</a:t>
          </a:r>
          <a:endParaRPr lang="en-US" sz="1200" b="0" kern="1200" dirty="0"/>
        </a:p>
      </dgm:t>
    </dgm:pt>
    <dgm:pt modelId="{40AF6189-C48C-461B-9B72-AF4BF6669344}" type="parTrans" cxnId="{32823B20-E3C1-415B-BE5D-B62C126E25C4}">
      <dgm:prSet/>
      <dgm:spPr/>
      <dgm:t>
        <a:bodyPr/>
        <a:lstStyle/>
        <a:p>
          <a:endParaRPr lang="en-US"/>
        </a:p>
      </dgm:t>
    </dgm:pt>
    <dgm:pt modelId="{691F08BF-3CD6-4EC7-AA5E-74346459ECF1}" type="sibTrans" cxnId="{32823B20-E3C1-415B-BE5D-B62C126E25C4}">
      <dgm:prSet/>
      <dgm:spPr/>
      <dgm:t>
        <a:bodyPr/>
        <a:lstStyle/>
        <a:p>
          <a:endParaRPr lang="en-US"/>
        </a:p>
      </dgm:t>
    </dgm:pt>
    <dgm:pt modelId="{8FED7C12-99E0-4C2B-9821-7AC580945736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92D050"/>
        </a:solidFill>
      </dgm:spPr>
      <dgm:t>
        <a:bodyPr/>
        <a:lstStyle/>
        <a:p>
          <a:r>
            <a:rPr lang="ka-GE" sz="1800" b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აქტიური  ექსპერიმენტირება (</a:t>
          </a:r>
          <a:r>
            <a:rPr lang="ka-GE" sz="1800" b="0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არსებული გამოცდილების გაუმჯობესება)</a:t>
          </a:r>
          <a:endParaRPr lang="en-US" sz="1800" b="0" kern="1200" dirty="0" smtClean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gm:t>
    </dgm:pt>
    <dgm:pt modelId="{1C38E392-30AE-4365-94A3-3C86E29C38E5}" type="parTrans" cxnId="{5D342317-6243-4D92-83F4-1A5ADD68B8FD}">
      <dgm:prSet/>
      <dgm:spPr/>
      <dgm:t>
        <a:bodyPr/>
        <a:lstStyle/>
        <a:p>
          <a:endParaRPr lang="en-US"/>
        </a:p>
      </dgm:t>
    </dgm:pt>
    <dgm:pt modelId="{26C4C868-25C1-44BB-9ECD-1FC68CCCA7B3}" type="sibTrans" cxnId="{5D342317-6243-4D92-83F4-1A5ADD68B8FD}">
      <dgm:prSet/>
      <dgm:spPr/>
      <dgm:t>
        <a:bodyPr/>
        <a:lstStyle/>
        <a:p>
          <a:endParaRPr lang="en-US"/>
        </a:p>
      </dgm:t>
    </dgm:pt>
    <dgm:pt modelId="{FCC730E7-D4D3-4239-ABFD-B7DFD1273CC2}" type="pres">
      <dgm:prSet presAssocID="{0062FB02-0562-4A7D-A5A1-C3C2F2E31D2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080644-5474-4756-B9DD-0EAA9486EE21}" type="pres">
      <dgm:prSet presAssocID="{B904795A-7643-4FF1-A9F0-C2FF04AE68EC}" presName="node" presStyleLbl="node1" presStyleIdx="0" presStyleCnt="4" custScaleX="2037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46B01-A3DC-44FA-94FA-5C42A784CFA3}" type="pres">
      <dgm:prSet presAssocID="{B904795A-7643-4FF1-A9F0-C2FF04AE68EC}" presName="spNode" presStyleCnt="0"/>
      <dgm:spPr/>
    </dgm:pt>
    <dgm:pt modelId="{A7727A31-6533-4AB6-9D9E-1462AFBF88F0}" type="pres">
      <dgm:prSet presAssocID="{82D42577-8EB6-49FD-B8AB-205584E73922}" presName="sibTrans" presStyleLbl="sibTrans1D1" presStyleIdx="0" presStyleCnt="4"/>
      <dgm:spPr/>
      <dgm:t>
        <a:bodyPr/>
        <a:lstStyle/>
        <a:p>
          <a:endParaRPr lang="en-US"/>
        </a:p>
      </dgm:t>
    </dgm:pt>
    <dgm:pt modelId="{BABE8020-5331-4713-B1B4-8CE167E2E004}" type="pres">
      <dgm:prSet presAssocID="{8C37364A-CFFC-45D9-B6D3-24B6E9CC665B}" presName="node" presStyleLbl="node1" presStyleIdx="1" presStyleCnt="4" custScaleX="189379" custRadScaleRad="99213" custRadScaleInc="-30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9364E4-FA3A-4941-9423-7DB2FC4FBB21}" type="pres">
      <dgm:prSet presAssocID="{8C37364A-CFFC-45D9-B6D3-24B6E9CC665B}" presName="spNode" presStyleCnt="0"/>
      <dgm:spPr/>
    </dgm:pt>
    <dgm:pt modelId="{44B03521-0324-49FC-BBD7-BB6A620BE257}" type="pres">
      <dgm:prSet presAssocID="{21410CF8-C68A-4E0A-9078-CF1143568E91}" presName="sibTrans" presStyleLbl="sibTrans1D1" presStyleIdx="1" presStyleCnt="4"/>
      <dgm:spPr/>
      <dgm:t>
        <a:bodyPr/>
        <a:lstStyle/>
        <a:p>
          <a:endParaRPr lang="en-US"/>
        </a:p>
      </dgm:t>
    </dgm:pt>
    <dgm:pt modelId="{89AE5BC9-C4C5-402D-A44D-7329A39F46F6}" type="pres">
      <dgm:prSet presAssocID="{6DAB84FB-685F-469D-8C2C-530074BFA729}" presName="node" presStyleLbl="node1" presStyleIdx="2" presStyleCnt="4" custScaleX="2111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476AF2-4733-4F62-B055-74B494FCC351}" type="pres">
      <dgm:prSet presAssocID="{6DAB84FB-685F-469D-8C2C-530074BFA729}" presName="spNode" presStyleCnt="0"/>
      <dgm:spPr/>
    </dgm:pt>
    <dgm:pt modelId="{61878244-EFAF-4645-9A13-B3AF1B3D5F3B}" type="pres">
      <dgm:prSet presAssocID="{691F08BF-3CD6-4EC7-AA5E-74346459ECF1}" presName="sibTrans" presStyleLbl="sibTrans1D1" presStyleIdx="2" presStyleCnt="4"/>
      <dgm:spPr/>
      <dgm:t>
        <a:bodyPr/>
        <a:lstStyle/>
        <a:p>
          <a:endParaRPr lang="en-US"/>
        </a:p>
      </dgm:t>
    </dgm:pt>
    <dgm:pt modelId="{6E87D99B-FACA-483B-87C6-34BDFBA4DE85}" type="pres">
      <dgm:prSet presAssocID="{8FED7C12-99E0-4C2B-9821-7AC580945736}" presName="node" presStyleLbl="node1" presStyleIdx="3" presStyleCnt="4" custScaleX="1778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49EEA0-97D8-4242-99D3-C67C2485BB90}" type="pres">
      <dgm:prSet presAssocID="{8FED7C12-99E0-4C2B-9821-7AC580945736}" presName="spNode" presStyleCnt="0"/>
      <dgm:spPr/>
    </dgm:pt>
    <dgm:pt modelId="{B0CDE27F-1722-4BE0-8BD1-D1A41DC5B3A4}" type="pres">
      <dgm:prSet presAssocID="{26C4C868-25C1-44BB-9ECD-1FC68CCCA7B3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104842A0-9D1D-428B-A793-9667501D3638}" type="presOf" srcId="{8FED7C12-99E0-4C2B-9821-7AC580945736}" destId="{6E87D99B-FACA-483B-87C6-34BDFBA4DE85}" srcOrd="0" destOrd="0" presId="urn:microsoft.com/office/officeart/2005/8/layout/cycle6"/>
    <dgm:cxn modelId="{25731DFE-586D-4D19-A1CD-5C7928D4B4B4}" type="presOf" srcId="{82D42577-8EB6-49FD-B8AB-205584E73922}" destId="{A7727A31-6533-4AB6-9D9E-1462AFBF88F0}" srcOrd="0" destOrd="0" presId="urn:microsoft.com/office/officeart/2005/8/layout/cycle6"/>
    <dgm:cxn modelId="{5842DDFE-FE48-41AC-AF70-1F61D077053B}" srcId="{0062FB02-0562-4A7D-A5A1-C3C2F2E31D25}" destId="{8C37364A-CFFC-45D9-B6D3-24B6E9CC665B}" srcOrd="1" destOrd="0" parTransId="{D326ABA7-E2DF-4661-A4C6-751A6DF9FAAA}" sibTransId="{21410CF8-C68A-4E0A-9078-CF1143568E91}"/>
    <dgm:cxn modelId="{9161A788-9C4E-43D2-AD66-6BA3D7C2A6FC}" type="presOf" srcId="{8C37364A-CFFC-45D9-B6D3-24B6E9CC665B}" destId="{BABE8020-5331-4713-B1B4-8CE167E2E004}" srcOrd="0" destOrd="0" presId="urn:microsoft.com/office/officeart/2005/8/layout/cycle6"/>
    <dgm:cxn modelId="{5D342317-6243-4D92-83F4-1A5ADD68B8FD}" srcId="{0062FB02-0562-4A7D-A5A1-C3C2F2E31D25}" destId="{8FED7C12-99E0-4C2B-9821-7AC580945736}" srcOrd="3" destOrd="0" parTransId="{1C38E392-30AE-4365-94A3-3C86E29C38E5}" sibTransId="{26C4C868-25C1-44BB-9ECD-1FC68CCCA7B3}"/>
    <dgm:cxn modelId="{414CD496-234B-445F-BDF9-570B3C2894F0}" type="presOf" srcId="{B904795A-7643-4FF1-A9F0-C2FF04AE68EC}" destId="{69080644-5474-4756-B9DD-0EAA9486EE21}" srcOrd="0" destOrd="0" presId="urn:microsoft.com/office/officeart/2005/8/layout/cycle6"/>
    <dgm:cxn modelId="{33EC6525-A2D5-4125-ACFE-BDC3679B948A}" type="presOf" srcId="{691F08BF-3CD6-4EC7-AA5E-74346459ECF1}" destId="{61878244-EFAF-4645-9A13-B3AF1B3D5F3B}" srcOrd="0" destOrd="0" presId="urn:microsoft.com/office/officeart/2005/8/layout/cycle6"/>
    <dgm:cxn modelId="{B1304E4D-C4A3-4E58-A5FE-2E85A1D821E6}" type="presOf" srcId="{6DAB84FB-685F-469D-8C2C-530074BFA729}" destId="{89AE5BC9-C4C5-402D-A44D-7329A39F46F6}" srcOrd="0" destOrd="0" presId="urn:microsoft.com/office/officeart/2005/8/layout/cycle6"/>
    <dgm:cxn modelId="{197ACA68-42C0-48FD-B846-EF48388FDB8B}" srcId="{0062FB02-0562-4A7D-A5A1-C3C2F2E31D25}" destId="{B904795A-7643-4FF1-A9F0-C2FF04AE68EC}" srcOrd="0" destOrd="0" parTransId="{BF56104C-55A5-40EE-809E-594231C99E16}" sibTransId="{82D42577-8EB6-49FD-B8AB-205584E73922}"/>
    <dgm:cxn modelId="{351A4796-EE93-4C6A-BAEA-ABA1F3B47254}" type="presOf" srcId="{26C4C868-25C1-44BB-9ECD-1FC68CCCA7B3}" destId="{B0CDE27F-1722-4BE0-8BD1-D1A41DC5B3A4}" srcOrd="0" destOrd="0" presId="urn:microsoft.com/office/officeart/2005/8/layout/cycle6"/>
    <dgm:cxn modelId="{32823B20-E3C1-415B-BE5D-B62C126E25C4}" srcId="{0062FB02-0562-4A7D-A5A1-C3C2F2E31D25}" destId="{6DAB84FB-685F-469D-8C2C-530074BFA729}" srcOrd="2" destOrd="0" parTransId="{40AF6189-C48C-461B-9B72-AF4BF6669344}" sibTransId="{691F08BF-3CD6-4EC7-AA5E-74346459ECF1}"/>
    <dgm:cxn modelId="{743835F5-A97D-44D9-9CE1-9C73559A5C3D}" type="presOf" srcId="{0062FB02-0562-4A7D-A5A1-C3C2F2E31D25}" destId="{FCC730E7-D4D3-4239-ABFD-B7DFD1273CC2}" srcOrd="0" destOrd="0" presId="urn:microsoft.com/office/officeart/2005/8/layout/cycle6"/>
    <dgm:cxn modelId="{2B82F2AF-D763-4C4B-938A-AA847068BDD3}" type="presOf" srcId="{21410CF8-C68A-4E0A-9078-CF1143568E91}" destId="{44B03521-0324-49FC-BBD7-BB6A620BE257}" srcOrd="0" destOrd="0" presId="urn:microsoft.com/office/officeart/2005/8/layout/cycle6"/>
    <dgm:cxn modelId="{31BCBE95-458B-4F1F-8D6E-EA274BCF24F0}" type="presParOf" srcId="{FCC730E7-D4D3-4239-ABFD-B7DFD1273CC2}" destId="{69080644-5474-4756-B9DD-0EAA9486EE21}" srcOrd="0" destOrd="0" presId="urn:microsoft.com/office/officeart/2005/8/layout/cycle6"/>
    <dgm:cxn modelId="{0FBFE9FB-CED0-4186-95F0-90EFFA995B9D}" type="presParOf" srcId="{FCC730E7-D4D3-4239-ABFD-B7DFD1273CC2}" destId="{35D46B01-A3DC-44FA-94FA-5C42A784CFA3}" srcOrd="1" destOrd="0" presId="urn:microsoft.com/office/officeart/2005/8/layout/cycle6"/>
    <dgm:cxn modelId="{2CBEB711-EF63-4014-82B7-1689AF1D7E2B}" type="presParOf" srcId="{FCC730E7-D4D3-4239-ABFD-B7DFD1273CC2}" destId="{A7727A31-6533-4AB6-9D9E-1462AFBF88F0}" srcOrd="2" destOrd="0" presId="urn:microsoft.com/office/officeart/2005/8/layout/cycle6"/>
    <dgm:cxn modelId="{67D7536F-A84A-41A6-BD4B-866CEA1FB858}" type="presParOf" srcId="{FCC730E7-D4D3-4239-ABFD-B7DFD1273CC2}" destId="{BABE8020-5331-4713-B1B4-8CE167E2E004}" srcOrd="3" destOrd="0" presId="urn:microsoft.com/office/officeart/2005/8/layout/cycle6"/>
    <dgm:cxn modelId="{ED5E77F4-561F-4265-961E-9B5F581A9E07}" type="presParOf" srcId="{FCC730E7-D4D3-4239-ABFD-B7DFD1273CC2}" destId="{089364E4-FA3A-4941-9423-7DB2FC4FBB21}" srcOrd="4" destOrd="0" presId="urn:microsoft.com/office/officeart/2005/8/layout/cycle6"/>
    <dgm:cxn modelId="{11FFC40B-2788-45D0-BB30-8AFF579504A3}" type="presParOf" srcId="{FCC730E7-D4D3-4239-ABFD-B7DFD1273CC2}" destId="{44B03521-0324-49FC-BBD7-BB6A620BE257}" srcOrd="5" destOrd="0" presId="urn:microsoft.com/office/officeart/2005/8/layout/cycle6"/>
    <dgm:cxn modelId="{221C38B3-CBE8-4D43-8FF6-535C1776E4F3}" type="presParOf" srcId="{FCC730E7-D4D3-4239-ABFD-B7DFD1273CC2}" destId="{89AE5BC9-C4C5-402D-A44D-7329A39F46F6}" srcOrd="6" destOrd="0" presId="urn:microsoft.com/office/officeart/2005/8/layout/cycle6"/>
    <dgm:cxn modelId="{789D5AEB-D4C9-49A2-A023-FD25AD135AF5}" type="presParOf" srcId="{FCC730E7-D4D3-4239-ABFD-B7DFD1273CC2}" destId="{29476AF2-4733-4F62-B055-74B494FCC351}" srcOrd="7" destOrd="0" presId="urn:microsoft.com/office/officeart/2005/8/layout/cycle6"/>
    <dgm:cxn modelId="{AB6BB4BF-2036-4AAA-A7FD-399C2FAF5C39}" type="presParOf" srcId="{FCC730E7-D4D3-4239-ABFD-B7DFD1273CC2}" destId="{61878244-EFAF-4645-9A13-B3AF1B3D5F3B}" srcOrd="8" destOrd="0" presId="urn:microsoft.com/office/officeart/2005/8/layout/cycle6"/>
    <dgm:cxn modelId="{B77BED19-2591-4878-A72A-05971F074030}" type="presParOf" srcId="{FCC730E7-D4D3-4239-ABFD-B7DFD1273CC2}" destId="{6E87D99B-FACA-483B-87C6-34BDFBA4DE85}" srcOrd="9" destOrd="0" presId="urn:microsoft.com/office/officeart/2005/8/layout/cycle6"/>
    <dgm:cxn modelId="{3F24D39F-25F8-4E3B-86E9-357515D575F1}" type="presParOf" srcId="{FCC730E7-D4D3-4239-ABFD-B7DFD1273CC2}" destId="{1349EEA0-97D8-4242-99D3-C67C2485BB90}" srcOrd="10" destOrd="0" presId="urn:microsoft.com/office/officeart/2005/8/layout/cycle6"/>
    <dgm:cxn modelId="{752CBB35-9481-44CA-A20F-7E5F64464D85}" type="presParOf" srcId="{FCC730E7-D4D3-4239-ABFD-B7DFD1273CC2}" destId="{B0CDE27F-1722-4BE0-8BD1-D1A41DC5B3A4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52EF5D8-8306-45F9-8349-A9B2BAEF5C7C}" type="doc">
      <dgm:prSet loTypeId="urn:microsoft.com/office/officeart/2005/8/layout/vList5" loCatId="list" qsTypeId="urn:microsoft.com/office/officeart/2005/8/quickstyle/3d2#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E3E066-E89D-4C6C-88AE-767ACD61CDA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FF66FF"/>
        </a:solidFill>
      </dgm:spPr>
      <dgm:t>
        <a:bodyPr/>
        <a:lstStyle/>
        <a:p>
          <a:r>
            <a:rPr lang="ka-GE" sz="2000" b="1" i="0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აქტივისტი</a:t>
          </a:r>
          <a:endParaRPr lang="en-US" sz="2000" b="1" i="0" kern="1200" dirty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gm:t>
    </dgm:pt>
    <dgm:pt modelId="{96AEB740-C815-4CDC-B2A5-4A5522157FDF}" type="parTrans" cxnId="{05C2843E-1D44-4F37-96C4-F6970B16D291}">
      <dgm:prSet/>
      <dgm:spPr/>
      <dgm:t>
        <a:bodyPr/>
        <a:lstStyle/>
        <a:p>
          <a:endParaRPr lang="en-US"/>
        </a:p>
      </dgm:t>
    </dgm:pt>
    <dgm:pt modelId="{883CFF48-1FC8-4959-AD66-6694EDF8C13D}" type="sibTrans" cxnId="{05C2843E-1D44-4F37-96C4-F6970B16D291}">
      <dgm:prSet/>
      <dgm:spPr/>
      <dgm:t>
        <a:bodyPr/>
        <a:lstStyle/>
        <a:p>
          <a:endParaRPr lang="en-US"/>
        </a:p>
      </dgm:t>
    </dgm:pt>
    <dgm:pt modelId="{651C06BF-1107-43CF-B4B0-9D12F27BD9CF}">
      <dgm:prSet phldrT="[Text]" custT="1"/>
      <dgm:spPr>
        <a:solidFill>
          <a:srgbClr val="FF66FF">
            <a:alpha val="89804"/>
          </a:srgbClr>
        </a:solidFill>
      </dgm:spPr>
      <dgm:t>
        <a:bodyPr/>
        <a:lstStyle/>
        <a:p>
          <a:r>
            <a:rPr lang="ka-GE" sz="1800" b="1" i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წინასწარი განწყობის გარეშე მზადაა ახალი გამოცდილებისთვის</a:t>
          </a:r>
          <a:endParaRPr lang="en-US" sz="1800" b="1" i="1" kern="1200" dirty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gm:t>
    </dgm:pt>
    <dgm:pt modelId="{70907103-BA41-43B1-A915-71DD262E2DB8}" type="parTrans" cxnId="{0F6DC5D9-2C30-4182-83D2-0124ED3BE5A5}">
      <dgm:prSet/>
      <dgm:spPr/>
      <dgm:t>
        <a:bodyPr/>
        <a:lstStyle/>
        <a:p>
          <a:endParaRPr lang="en-US"/>
        </a:p>
      </dgm:t>
    </dgm:pt>
    <dgm:pt modelId="{9DEC8D56-19FA-4532-BFC3-2D133A7E8564}" type="sibTrans" cxnId="{0F6DC5D9-2C30-4182-83D2-0124ED3BE5A5}">
      <dgm:prSet/>
      <dgm:spPr/>
      <dgm:t>
        <a:bodyPr/>
        <a:lstStyle/>
        <a:p>
          <a:endParaRPr lang="en-US"/>
        </a:p>
      </dgm:t>
    </dgm:pt>
    <dgm:pt modelId="{5F7F3292-F728-49E0-BBA8-5A6A0926D91C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66FF33"/>
        </a:solidFill>
      </dgm:spPr>
      <dgm:t>
        <a:bodyPr/>
        <a:lstStyle/>
        <a:p>
          <a:r>
            <a:rPr lang="ka-GE" sz="2000" b="1" i="0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თეორიტიკოსი</a:t>
          </a:r>
          <a:endParaRPr lang="en-US" sz="2000" b="1" i="0" kern="1200" dirty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gm:t>
    </dgm:pt>
    <dgm:pt modelId="{BF5F0EC3-5EC3-4987-812F-4B376028C48A}" type="parTrans" cxnId="{B431BB26-4312-4AC8-8343-CA99A31B4521}">
      <dgm:prSet/>
      <dgm:spPr/>
      <dgm:t>
        <a:bodyPr/>
        <a:lstStyle/>
        <a:p>
          <a:endParaRPr lang="en-US"/>
        </a:p>
      </dgm:t>
    </dgm:pt>
    <dgm:pt modelId="{D0E7D70E-49C6-4166-8D35-C316966FC054}" type="sibTrans" cxnId="{B431BB26-4312-4AC8-8343-CA99A31B4521}">
      <dgm:prSet/>
      <dgm:spPr/>
      <dgm:t>
        <a:bodyPr/>
        <a:lstStyle/>
        <a:p>
          <a:endParaRPr lang="en-US"/>
        </a:p>
      </dgm:t>
    </dgm:pt>
    <dgm:pt modelId="{DB242C2C-6611-4CBA-B361-FB446A03D0C3}">
      <dgm:prSet phldrT="[Text]" custT="1"/>
      <dgm:spPr>
        <a:solidFill>
          <a:srgbClr val="66FF33">
            <a:alpha val="90000"/>
          </a:srgbClr>
        </a:solidFill>
      </dgm:spPr>
      <dgm:t>
        <a:bodyPr/>
        <a:lstStyle/>
        <a:p>
          <a:r>
            <a:rPr lang="ka-GE" sz="1800" b="1" i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საკუთარ  დაკვირვებებს თეორიებად გარდაქმნის და  პრაქტიკაში იყენებს მათ</a:t>
          </a:r>
          <a:endParaRPr lang="en-US" sz="1800" b="1" i="1" kern="1200" dirty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gm:t>
    </dgm:pt>
    <dgm:pt modelId="{01953774-30E5-4FB9-A7BC-F96356F798FC}" type="parTrans" cxnId="{16F364FF-DF89-441D-9FD5-77250CFB0CBE}">
      <dgm:prSet/>
      <dgm:spPr/>
      <dgm:t>
        <a:bodyPr/>
        <a:lstStyle/>
        <a:p>
          <a:endParaRPr lang="en-US"/>
        </a:p>
      </dgm:t>
    </dgm:pt>
    <dgm:pt modelId="{F18179E4-F1F7-409D-9907-DCA046B5A77E}" type="sibTrans" cxnId="{16F364FF-DF89-441D-9FD5-77250CFB0CBE}">
      <dgm:prSet/>
      <dgm:spPr/>
      <dgm:t>
        <a:bodyPr/>
        <a:lstStyle/>
        <a:p>
          <a:endParaRPr lang="en-US"/>
        </a:p>
      </dgm:t>
    </dgm:pt>
    <dgm:pt modelId="{EECF51EE-F5E6-4507-A40D-9EBDE5E43840}">
      <dgm:prSet phldrT="[Text]" custT="1"/>
      <dgm:spPr>
        <a:solidFill>
          <a:srgbClr val="0000FF"/>
        </a:solidFill>
      </dgm:spPr>
      <dgm:t>
        <a:bodyPr/>
        <a:lstStyle/>
        <a:p>
          <a:r>
            <a:rPr lang="ka-GE" sz="2000" b="1" i="0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პრაგმატიკოსი</a:t>
          </a:r>
          <a:endParaRPr lang="en-US" sz="2000" b="1" i="0" kern="1200" dirty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gm:t>
    </dgm:pt>
    <dgm:pt modelId="{439ACC2D-F619-48DC-BA38-3EABB9F25011}" type="parTrans" cxnId="{6859378C-8A0C-49F2-9E2B-EAF11F171E3A}">
      <dgm:prSet/>
      <dgm:spPr/>
      <dgm:t>
        <a:bodyPr/>
        <a:lstStyle/>
        <a:p>
          <a:endParaRPr lang="en-US"/>
        </a:p>
      </dgm:t>
    </dgm:pt>
    <dgm:pt modelId="{D5ADA0EC-69A2-4EC9-BA7F-5CC74DAC16C1}" type="sibTrans" cxnId="{6859378C-8A0C-49F2-9E2B-EAF11F171E3A}">
      <dgm:prSet/>
      <dgm:spPr/>
      <dgm:t>
        <a:bodyPr/>
        <a:lstStyle/>
        <a:p>
          <a:endParaRPr lang="en-US"/>
        </a:p>
      </dgm:t>
    </dgm:pt>
    <dgm:pt modelId="{11F05D13-679D-4F56-956D-7CAA7EE8F4AB}">
      <dgm:prSet phldrT="[Text]" custT="1"/>
      <dgm:spPr>
        <a:solidFill>
          <a:srgbClr val="0000FF">
            <a:alpha val="90000"/>
          </a:srgbClr>
        </a:solidFill>
      </dgm:spPr>
      <dgm:t>
        <a:bodyPr/>
        <a:lstStyle/>
        <a:p>
          <a:r>
            <a:rPr lang="ka-GE" sz="1800" b="1" i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მუდავ მზადაა საფუძვლიანად გამოსცადოს ახალი მიდგომები, იდეები და  ცნებები.</a:t>
          </a:r>
          <a:endParaRPr lang="en-US" sz="1800" b="1" i="1" kern="1200" dirty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gm:t>
    </dgm:pt>
    <dgm:pt modelId="{D1456C4D-7E33-46F2-9AD0-16BEF8D429D5}" type="parTrans" cxnId="{60BD6455-BE2F-49F2-9A36-237526694E1E}">
      <dgm:prSet/>
      <dgm:spPr/>
      <dgm:t>
        <a:bodyPr/>
        <a:lstStyle/>
        <a:p>
          <a:endParaRPr lang="en-US"/>
        </a:p>
      </dgm:t>
    </dgm:pt>
    <dgm:pt modelId="{D6712ACD-4CF9-49A3-8A02-71F220B90232}" type="sibTrans" cxnId="{60BD6455-BE2F-49F2-9A36-237526694E1E}">
      <dgm:prSet/>
      <dgm:spPr/>
      <dgm:t>
        <a:bodyPr/>
        <a:lstStyle/>
        <a:p>
          <a:endParaRPr lang="en-US"/>
        </a:p>
      </dgm:t>
    </dgm:pt>
    <dgm:pt modelId="{0A4111A8-F09B-460B-8F63-4531FDEFBF27}">
      <dgm:prSet custT="1"/>
      <dgm:spPr>
        <a:solidFill>
          <a:srgbClr val="66FFFF"/>
        </a:solidFill>
      </dgm:spPr>
      <dgm:t>
        <a:bodyPr/>
        <a:lstStyle/>
        <a:p>
          <a:r>
            <a:rPr lang="ka-GE" sz="2000" b="1" i="0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რეფლექტორი</a:t>
          </a:r>
          <a:endParaRPr lang="en-US" sz="2000" b="1" i="0" kern="1200" dirty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gm:t>
    </dgm:pt>
    <dgm:pt modelId="{FF37525D-BC99-47DA-95BA-204C7ABDC3D6}" type="parTrans" cxnId="{EA476702-C547-4BC9-AC23-07B37417712F}">
      <dgm:prSet/>
      <dgm:spPr/>
      <dgm:t>
        <a:bodyPr/>
        <a:lstStyle/>
        <a:p>
          <a:endParaRPr lang="en-US"/>
        </a:p>
      </dgm:t>
    </dgm:pt>
    <dgm:pt modelId="{1064AE70-A414-4253-8260-48E7E9E2E0FA}" type="sibTrans" cxnId="{EA476702-C547-4BC9-AC23-07B37417712F}">
      <dgm:prSet/>
      <dgm:spPr/>
      <dgm:t>
        <a:bodyPr/>
        <a:lstStyle/>
        <a:p>
          <a:endParaRPr lang="en-US"/>
        </a:p>
      </dgm:t>
    </dgm:pt>
    <dgm:pt modelId="{7C3BE6C3-A1BA-4A67-B6BC-C383683A8F96}" type="pres">
      <dgm:prSet presAssocID="{E52EF5D8-8306-45F9-8349-A9B2BAEF5C7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6B676F-1505-4A52-8408-0DA8B7FA430A}" type="pres">
      <dgm:prSet presAssocID="{6CE3E066-E89D-4C6C-88AE-767ACD61CDA3}" presName="linNode" presStyleCnt="0"/>
      <dgm:spPr/>
    </dgm:pt>
    <dgm:pt modelId="{0C4CD4DE-EEC3-412A-AAD1-8BC956E2AFDC}" type="pres">
      <dgm:prSet presAssocID="{6CE3E066-E89D-4C6C-88AE-767ACD61CDA3}" presName="parentText" presStyleLbl="node1" presStyleIdx="0" presStyleCnt="4" custLinFactNeighborY="114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42A6ED-DABF-426A-9FBD-1D25CEB0EB3B}" type="pres">
      <dgm:prSet presAssocID="{6CE3E066-E89D-4C6C-88AE-767ACD61CDA3}" presName="descendantText" presStyleLbl="alignAccFollowNode1" presStyleIdx="0" presStyleCnt="3">
        <dgm:presLayoutVars>
          <dgm:bulletEnabled val="1"/>
        </dgm:presLayoutVars>
      </dgm:prSet>
      <dgm:spPr>
        <a:prstGeom prst="flowChartPunchedCard">
          <a:avLst/>
        </a:prstGeom>
      </dgm:spPr>
      <dgm:t>
        <a:bodyPr/>
        <a:lstStyle/>
        <a:p>
          <a:endParaRPr lang="en-US"/>
        </a:p>
      </dgm:t>
    </dgm:pt>
    <dgm:pt modelId="{A40B2C89-995C-4D4F-9237-72FE3F4E1DDC}" type="pres">
      <dgm:prSet presAssocID="{883CFF48-1FC8-4959-AD66-6694EDF8C13D}" presName="sp" presStyleCnt="0"/>
      <dgm:spPr/>
    </dgm:pt>
    <dgm:pt modelId="{695F483E-F35F-41D4-ADAE-0F9CFCCB3F72}" type="pres">
      <dgm:prSet presAssocID="{0A4111A8-F09B-460B-8F63-4531FDEFBF27}" presName="linNode" presStyleCnt="0"/>
      <dgm:spPr/>
    </dgm:pt>
    <dgm:pt modelId="{63A3F1C3-9093-4030-A84A-6ABC9FDB5108}" type="pres">
      <dgm:prSet presAssocID="{0A4111A8-F09B-460B-8F63-4531FDEFBF27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157857-A002-46DC-962E-23B864A0C48A}" type="pres">
      <dgm:prSet presAssocID="{1064AE70-A414-4253-8260-48E7E9E2E0FA}" presName="sp" presStyleCnt="0"/>
      <dgm:spPr/>
    </dgm:pt>
    <dgm:pt modelId="{9F883C67-26DF-4CB2-8783-00DCC2179910}" type="pres">
      <dgm:prSet presAssocID="{5F7F3292-F728-49E0-BBA8-5A6A0926D91C}" presName="linNode" presStyleCnt="0"/>
      <dgm:spPr/>
    </dgm:pt>
    <dgm:pt modelId="{4B0D4617-63CD-49EA-9C31-FFA889FADBC1}" type="pres">
      <dgm:prSet presAssocID="{5F7F3292-F728-49E0-BBA8-5A6A0926D91C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F908EC-EDF2-4D51-9CE7-25C2DA0EAEBA}" type="pres">
      <dgm:prSet presAssocID="{5F7F3292-F728-49E0-BBA8-5A6A0926D91C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AD056-E3B9-4307-BBD1-659B8F2F9C4C}" type="pres">
      <dgm:prSet presAssocID="{D0E7D70E-49C6-4166-8D35-C316966FC054}" presName="sp" presStyleCnt="0"/>
      <dgm:spPr/>
    </dgm:pt>
    <dgm:pt modelId="{A037F22A-558C-49BF-8109-722CF49A133D}" type="pres">
      <dgm:prSet presAssocID="{EECF51EE-F5E6-4507-A40D-9EBDE5E43840}" presName="linNode" presStyleCnt="0"/>
      <dgm:spPr/>
    </dgm:pt>
    <dgm:pt modelId="{9E9EB39A-43DD-428D-90A0-D36756D3961E}" type="pres">
      <dgm:prSet presAssocID="{EECF51EE-F5E6-4507-A40D-9EBDE5E43840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36FBE8-45C9-49D5-AD44-F7CAC4157074}" type="pres">
      <dgm:prSet presAssocID="{EECF51EE-F5E6-4507-A40D-9EBDE5E43840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BD6455-BE2F-49F2-9A36-237526694E1E}" srcId="{EECF51EE-F5E6-4507-A40D-9EBDE5E43840}" destId="{11F05D13-679D-4F56-956D-7CAA7EE8F4AB}" srcOrd="0" destOrd="0" parTransId="{D1456C4D-7E33-46F2-9AD0-16BEF8D429D5}" sibTransId="{D6712ACD-4CF9-49A3-8A02-71F220B90232}"/>
    <dgm:cxn modelId="{BEA011E5-2492-4DA5-8589-E7061A930A8C}" type="presOf" srcId="{11F05D13-679D-4F56-956D-7CAA7EE8F4AB}" destId="{9E36FBE8-45C9-49D5-AD44-F7CAC4157074}" srcOrd="0" destOrd="0" presId="urn:microsoft.com/office/officeart/2005/8/layout/vList5"/>
    <dgm:cxn modelId="{192D9495-4E0E-442C-A5FE-DB4B96483DEA}" type="presOf" srcId="{651C06BF-1107-43CF-B4B0-9D12F27BD9CF}" destId="{7A42A6ED-DABF-426A-9FBD-1D25CEB0EB3B}" srcOrd="0" destOrd="0" presId="urn:microsoft.com/office/officeart/2005/8/layout/vList5"/>
    <dgm:cxn modelId="{42D3B002-B328-4143-93F2-C9C26AF2CD7D}" type="presOf" srcId="{E52EF5D8-8306-45F9-8349-A9B2BAEF5C7C}" destId="{7C3BE6C3-A1BA-4A67-B6BC-C383683A8F96}" srcOrd="0" destOrd="0" presId="urn:microsoft.com/office/officeart/2005/8/layout/vList5"/>
    <dgm:cxn modelId="{0F6DC5D9-2C30-4182-83D2-0124ED3BE5A5}" srcId="{6CE3E066-E89D-4C6C-88AE-767ACD61CDA3}" destId="{651C06BF-1107-43CF-B4B0-9D12F27BD9CF}" srcOrd="0" destOrd="0" parTransId="{70907103-BA41-43B1-A915-71DD262E2DB8}" sibTransId="{9DEC8D56-19FA-4532-BFC3-2D133A7E8564}"/>
    <dgm:cxn modelId="{B431BB26-4312-4AC8-8343-CA99A31B4521}" srcId="{E52EF5D8-8306-45F9-8349-A9B2BAEF5C7C}" destId="{5F7F3292-F728-49E0-BBA8-5A6A0926D91C}" srcOrd="2" destOrd="0" parTransId="{BF5F0EC3-5EC3-4987-812F-4B376028C48A}" sibTransId="{D0E7D70E-49C6-4166-8D35-C316966FC054}"/>
    <dgm:cxn modelId="{F69BCD88-1216-4D3C-96A1-470E0BC67886}" type="presOf" srcId="{DB242C2C-6611-4CBA-B361-FB446A03D0C3}" destId="{32F908EC-EDF2-4D51-9CE7-25C2DA0EAEBA}" srcOrd="0" destOrd="0" presId="urn:microsoft.com/office/officeart/2005/8/layout/vList5"/>
    <dgm:cxn modelId="{EA476702-C547-4BC9-AC23-07B37417712F}" srcId="{E52EF5D8-8306-45F9-8349-A9B2BAEF5C7C}" destId="{0A4111A8-F09B-460B-8F63-4531FDEFBF27}" srcOrd="1" destOrd="0" parTransId="{FF37525D-BC99-47DA-95BA-204C7ABDC3D6}" sibTransId="{1064AE70-A414-4253-8260-48E7E9E2E0FA}"/>
    <dgm:cxn modelId="{05C2843E-1D44-4F37-96C4-F6970B16D291}" srcId="{E52EF5D8-8306-45F9-8349-A9B2BAEF5C7C}" destId="{6CE3E066-E89D-4C6C-88AE-767ACD61CDA3}" srcOrd="0" destOrd="0" parTransId="{96AEB740-C815-4CDC-B2A5-4A5522157FDF}" sibTransId="{883CFF48-1FC8-4959-AD66-6694EDF8C13D}"/>
    <dgm:cxn modelId="{F6C180BC-5BD8-4716-87BA-997C17020E27}" type="presOf" srcId="{5F7F3292-F728-49E0-BBA8-5A6A0926D91C}" destId="{4B0D4617-63CD-49EA-9C31-FFA889FADBC1}" srcOrd="0" destOrd="0" presId="urn:microsoft.com/office/officeart/2005/8/layout/vList5"/>
    <dgm:cxn modelId="{6859378C-8A0C-49F2-9E2B-EAF11F171E3A}" srcId="{E52EF5D8-8306-45F9-8349-A9B2BAEF5C7C}" destId="{EECF51EE-F5E6-4507-A40D-9EBDE5E43840}" srcOrd="3" destOrd="0" parTransId="{439ACC2D-F619-48DC-BA38-3EABB9F25011}" sibTransId="{D5ADA0EC-69A2-4EC9-BA7F-5CC74DAC16C1}"/>
    <dgm:cxn modelId="{16F364FF-DF89-441D-9FD5-77250CFB0CBE}" srcId="{5F7F3292-F728-49E0-BBA8-5A6A0926D91C}" destId="{DB242C2C-6611-4CBA-B361-FB446A03D0C3}" srcOrd="0" destOrd="0" parTransId="{01953774-30E5-4FB9-A7BC-F96356F798FC}" sibTransId="{F18179E4-F1F7-409D-9907-DCA046B5A77E}"/>
    <dgm:cxn modelId="{20DFB1B9-C917-4D40-A92D-DA02C2BD8D0A}" type="presOf" srcId="{0A4111A8-F09B-460B-8F63-4531FDEFBF27}" destId="{63A3F1C3-9093-4030-A84A-6ABC9FDB5108}" srcOrd="0" destOrd="0" presId="urn:microsoft.com/office/officeart/2005/8/layout/vList5"/>
    <dgm:cxn modelId="{77E165CF-A228-4CF9-96C8-A0DE0DAC7891}" type="presOf" srcId="{EECF51EE-F5E6-4507-A40D-9EBDE5E43840}" destId="{9E9EB39A-43DD-428D-90A0-D36756D3961E}" srcOrd="0" destOrd="0" presId="urn:microsoft.com/office/officeart/2005/8/layout/vList5"/>
    <dgm:cxn modelId="{DD25C8FF-9AE4-4A7A-BD27-C8B870E896B8}" type="presOf" srcId="{6CE3E066-E89D-4C6C-88AE-767ACD61CDA3}" destId="{0C4CD4DE-EEC3-412A-AAD1-8BC956E2AFDC}" srcOrd="0" destOrd="0" presId="urn:microsoft.com/office/officeart/2005/8/layout/vList5"/>
    <dgm:cxn modelId="{35C90451-8271-4313-B007-E37A9B5EA497}" type="presParOf" srcId="{7C3BE6C3-A1BA-4A67-B6BC-C383683A8F96}" destId="{1B6B676F-1505-4A52-8408-0DA8B7FA430A}" srcOrd="0" destOrd="0" presId="urn:microsoft.com/office/officeart/2005/8/layout/vList5"/>
    <dgm:cxn modelId="{DC093822-57B2-4903-AA5D-ADF319623CDA}" type="presParOf" srcId="{1B6B676F-1505-4A52-8408-0DA8B7FA430A}" destId="{0C4CD4DE-EEC3-412A-AAD1-8BC956E2AFDC}" srcOrd="0" destOrd="0" presId="urn:microsoft.com/office/officeart/2005/8/layout/vList5"/>
    <dgm:cxn modelId="{BB640340-F3A4-4728-9D9F-3F4947DA89CB}" type="presParOf" srcId="{1B6B676F-1505-4A52-8408-0DA8B7FA430A}" destId="{7A42A6ED-DABF-426A-9FBD-1D25CEB0EB3B}" srcOrd="1" destOrd="0" presId="urn:microsoft.com/office/officeart/2005/8/layout/vList5"/>
    <dgm:cxn modelId="{47CA99C9-CE6D-48B8-9D71-E6BE0FB94984}" type="presParOf" srcId="{7C3BE6C3-A1BA-4A67-B6BC-C383683A8F96}" destId="{A40B2C89-995C-4D4F-9237-72FE3F4E1DDC}" srcOrd="1" destOrd="0" presId="urn:microsoft.com/office/officeart/2005/8/layout/vList5"/>
    <dgm:cxn modelId="{B5B3DD81-BF94-4EE9-A459-7D9021E591AC}" type="presParOf" srcId="{7C3BE6C3-A1BA-4A67-B6BC-C383683A8F96}" destId="{695F483E-F35F-41D4-ADAE-0F9CFCCB3F72}" srcOrd="2" destOrd="0" presId="urn:microsoft.com/office/officeart/2005/8/layout/vList5"/>
    <dgm:cxn modelId="{2E801DBF-6211-474C-BC3E-AE22F2CC0A18}" type="presParOf" srcId="{695F483E-F35F-41D4-ADAE-0F9CFCCB3F72}" destId="{63A3F1C3-9093-4030-A84A-6ABC9FDB5108}" srcOrd="0" destOrd="0" presId="urn:microsoft.com/office/officeart/2005/8/layout/vList5"/>
    <dgm:cxn modelId="{8F42AF54-0E7A-486D-8781-8D72BCAE3BEC}" type="presParOf" srcId="{7C3BE6C3-A1BA-4A67-B6BC-C383683A8F96}" destId="{2A157857-A002-46DC-962E-23B864A0C48A}" srcOrd="3" destOrd="0" presId="urn:microsoft.com/office/officeart/2005/8/layout/vList5"/>
    <dgm:cxn modelId="{EFAD702D-3AA2-426B-A4FB-8269433687AE}" type="presParOf" srcId="{7C3BE6C3-A1BA-4A67-B6BC-C383683A8F96}" destId="{9F883C67-26DF-4CB2-8783-00DCC2179910}" srcOrd="4" destOrd="0" presId="urn:microsoft.com/office/officeart/2005/8/layout/vList5"/>
    <dgm:cxn modelId="{71E50736-DA89-4940-9BAA-D923D6B67E9B}" type="presParOf" srcId="{9F883C67-26DF-4CB2-8783-00DCC2179910}" destId="{4B0D4617-63CD-49EA-9C31-FFA889FADBC1}" srcOrd="0" destOrd="0" presId="urn:microsoft.com/office/officeart/2005/8/layout/vList5"/>
    <dgm:cxn modelId="{3CC223F1-2594-47B0-B5BB-9D2A77601B6D}" type="presParOf" srcId="{9F883C67-26DF-4CB2-8783-00DCC2179910}" destId="{32F908EC-EDF2-4D51-9CE7-25C2DA0EAEBA}" srcOrd="1" destOrd="0" presId="urn:microsoft.com/office/officeart/2005/8/layout/vList5"/>
    <dgm:cxn modelId="{E37E3ABE-9E16-4EEB-810B-8401AFCA2D45}" type="presParOf" srcId="{7C3BE6C3-A1BA-4A67-B6BC-C383683A8F96}" destId="{3A6AD056-E3B9-4307-BBD1-659B8F2F9C4C}" srcOrd="5" destOrd="0" presId="urn:microsoft.com/office/officeart/2005/8/layout/vList5"/>
    <dgm:cxn modelId="{542C4A99-E8F4-4F0E-8A56-B74D3A9D6FCD}" type="presParOf" srcId="{7C3BE6C3-A1BA-4A67-B6BC-C383683A8F96}" destId="{A037F22A-558C-49BF-8109-722CF49A133D}" srcOrd="6" destOrd="0" presId="urn:microsoft.com/office/officeart/2005/8/layout/vList5"/>
    <dgm:cxn modelId="{2C317514-1E53-47AD-8CD4-22C4A1BAC74A}" type="presParOf" srcId="{A037F22A-558C-49BF-8109-722CF49A133D}" destId="{9E9EB39A-43DD-428D-90A0-D36756D3961E}" srcOrd="0" destOrd="0" presId="urn:microsoft.com/office/officeart/2005/8/layout/vList5"/>
    <dgm:cxn modelId="{9E9080A9-1261-4D2A-9146-F9B7E160F84B}" type="presParOf" srcId="{A037F22A-558C-49BF-8109-722CF49A133D}" destId="{9E36FBE8-45C9-49D5-AD44-F7CAC415707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49C9FB1-B589-42A9-A511-F5A98D59430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9DBAB2-B390-4406-857B-B2FFB31FAD51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FFFF00"/>
        </a:solidFill>
      </dgm:spPr>
      <dgm:t>
        <a:bodyPr/>
        <a:lstStyle/>
        <a:p>
          <a:r>
            <a:rPr lang="ka-GE" sz="1800" b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ადგილმდებარეობა </a:t>
          </a:r>
          <a:endParaRPr lang="en-US" sz="1800" b="1" kern="1200" dirty="0" smtClean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gm:t>
    </dgm:pt>
    <dgm:pt modelId="{8A6192C5-08D2-41DF-942F-4826A5D62B01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FFFF00"/>
        </a:solidFill>
      </dgm:spPr>
      <dgm:t>
        <a:bodyPr/>
        <a:lstStyle/>
        <a:p>
          <a:r>
            <a:rPr lang="ka-GE" sz="1800" b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საშუალებები</a:t>
          </a:r>
          <a:endParaRPr lang="en-US" sz="1800" b="1" kern="1200" dirty="0" smtClean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gm:t>
    </dgm:pt>
    <dgm:pt modelId="{E37DA4BE-7920-4A59-A7FE-375E81348B95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FFFF00"/>
        </a:solidFill>
      </dgm:spPr>
      <dgm:t>
        <a:bodyPr/>
        <a:lstStyle/>
        <a:p>
          <a:r>
            <a:rPr lang="ka-GE" sz="1800" b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ხერხები</a:t>
          </a:r>
          <a:endParaRPr lang="en-US" sz="1800" b="1" kern="1200" dirty="0" smtClean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gm:t>
    </dgm:pt>
    <dgm:pt modelId="{EB8F66B6-F7D2-4CB0-8726-C8CE243BA41D}" type="asst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66FF33"/>
        </a:solidFill>
      </dgm:spPr>
      <dgm:t>
        <a:bodyPr/>
        <a:lstStyle/>
        <a:p>
          <a:r>
            <a:rPr lang="ka-GE" sz="2200" kern="1200" dirty="0" smtClean="0"/>
            <a:t>2</a:t>
          </a:r>
          <a:r>
            <a:rPr lang="ka-GE" sz="1800" b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. სატრენინგო  პროგრამების დაგეგმარება </a:t>
          </a:r>
          <a:endParaRPr lang="en-US" sz="1800" b="1" kern="1200" dirty="0" smtClean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gm:t>
    </dgm:pt>
    <dgm:pt modelId="{21BBB61A-67A5-4802-8565-E7E26164FB99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66FF33"/>
        </a:solidFill>
      </dgm:spPr>
      <dgm:t>
        <a:bodyPr/>
        <a:lstStyle/>
        <a:p>
          <a:pPr marL="285750" indent="-285750" algn="l" defTabSz="914400" rtl="0" eaLnBrk="1" latinLnBrk="0" hangingPunct="1"/>
          <a:r>
            <a:rPr lang="ka-GE" sz="1800" b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1.სასწავლი საჭიროებების  დადგენა</a:t>
          </a:r>
          <a:endParaRPr lang="en-US" sz="1800" b="1" kern="1200" dirty="0" smtClean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gm:t>
    </dgm:pt>
    <dgm:pt modelId="{DE4AF5DB-CC96-4F58-B657-7E3DF2A46DAC}" type="sibTrans" cxnId="{91978EBD-2947-4E8A-9073-C0D69C09C152}">
      <dgm:prSet/>
      <dgm:spPr/>
      <dgm:t>
        <a:bodyPr/>
        <a:lstStyle/>
        <a:p>
          <a:endParaRPr lang="en-US"/>
        </a:p>
      </dgm:t>
    </dgm:pt>
    <dgm:pt modelId="{F2859B80-4358-43CF-B4B6-416DB6571592}" type="parTrans" cxnId="{91978EBD-2947-4E8A-9073-C0D69C09C152}">
      <dgm:prSet/>
      <dgm:spPr/>
      <dgm:t>
        <a:bodyPr/>
        <a:lstStyle/>
        <a:p>
          <a:endParaRPr lang="en-US"/>
        </a:p>
      </dgm:t>
    </dgm:pt>
    <dgm:pt modelId="{D77A66D9-8BB7-4133-8C24-991F8C3AF481}" type="sibTrans" cxnId="{4903C909-AC92-42BA-A9C3-5A32A7168BE3}">
      <dgm:prSet/>
      <dgm:spPr/>
      <dgm:t>
        <a:bodyPr/>
        <a:lstStyle/>
        <a:p>
          <a:endParaRPr lang="en-US"/>
        </a:p>
      </dgm:t>
    </dgm:pt>
    <dgm:pt modelId="{C7CF9F43-9BCB-421A-9403-42DF180CA436}" type="parTrans" cxnId="{4903C909-AC92-42BA-A9C3-5A32A7168BE3}">
      <dgm:prSet/>
      <dgm:spPr/>
      <dgm:t>
        <a:bodyPr/>
        <a:lstStyle/>
        <a:p>
          <a:endParaRPr lang="en-US"/>
        </a:p>
      </dgm:t>
    </dgm:pt>
    <dgm:pt modelId="{24E60A36-A9E8-455D-B777-35551AC69FCE}" type="sibTrans" cxnId="{7FC78ECE-5940-465B-B0D0-2BF35D4AE32C}">
      <dgm:prSet/>
      <dgm:spPr/>
      <dgm:t>
        <a:bodyPr/>
        <a:lstStyle/>
        <a:p>
          <a:endParaRPr lang="en-US"/>
        </a:p>
      </dgm:t>
    </dgm:pt>
    <dgm:pt modelId="{F69E99B1-BD11-4039-BD86-A396AEC93BE1}" type="parTrans" cxnId="{7FC78ECE-5940-465B-B0D0-2BF35D4AE32C}">
      <dgm:prSet/>
      <dgm:spPr/>
      <dgm:t>
        <a:bodyPr/>
        <a:lstStyle/>
        <a:p>
          <a:endParaRPr lang="en-US"/>
        </a:p>
      </dgm:t>
    </dgm:pt>
    <dgm:pt modelId="{1B514AFA-8BB9-4696-AE85-75C0DBBCE549}" type="sibTrans" cxnId="{D53C5288-179F-4D54-984C-D4A2C7E1FC77}">
      <dgm:prSet/>
      <dgm:spPr/>
      <dgm:t>
        <a:bodyPr/>
        <a:lstStyle/>
        <a:p>
          <a:endParaRPr lang="en-US"/>
        </a:p>
      </dgm:t>
    </dgm:pt>
    <dgm:pt modelId="{BCA77AE0-AF08-44EB-A3D1-E5062A74E9E9}" type="parTrans" cxnId="{D53C5288-179F-4D54-984C-D4A2C7E1FC77}">
      <dgm:prSet/>
      <dgm:spPr/>
      <dgm:t>
        <a:bodyPr/>
        <a:lstStyle/>
        <a:p>
          <a:endParaRPr lang="en-US"/>
        </a:p>
      </dgm:t>
    </dgm:pt>
    <dgm:pt modelId="{7EC1B158-E2AF-415D-9D49-F50AE9E2D1C5}" type="sibTrans" cxnId="{E59B773A-23D0-4D96-89D4-CA7CF6CA923D}">
      <dgm:prSet/>
      <dgm:spPr/>
      <dgm:t>
        <a:bodyPr/>
        <a:lstStyle/>
        <a:p>
          <a:endParaRPr lang="en-US"/>
        </a:p>
      </dgm:t>
    </dgm:pt>
    <dgm:pt modelId="{3C91BABD-3886-44C9-AA35-10ECB2FD263D}" type="parTrans" cxnId="{E59B773A-23D0-4D96-89D4-CA7CF6CA923D}">
      <dgm:prSet/>
      <dgm:spPr/>
      <dgm:t>
        <a:bodyPr/>
        <a:lstStyle/>
        <a:p>
          <a:endParaRPr lang="en-US"/>
        </a:p>
      </dgm:t>
    </dgm:pt>
    <dgm:pt modelId="{52AEE481-8406-4680-BC40-0F3254E9668E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FFFF00"/>
        </a:solidFill>
      </dgm:spPr>
      <dgm:t>
        <a:bodyPr/>
        <a:lstStyle/>
        <a:p>
          <a:r>
            <a:rPr lang="ka-GE" sz="1800" b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ტრენერები</a:t>
          </a:r>
          <a:endParaRPr lang="en-US" sz="1800" b="1" kern="1200" dirty="0" smtClean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gm:t>
    </dgm:pt>
    <dgm:pt modelId="{FF7C99F1-5C37-430B-B6A2-42AB9C61769F}" type="parTrans" cxnId="{D432AC0D-6AD1-4A86-8D9D-A7AD61F10B56}">
      <dgm:prSet/>
      <dgm:spPr/>
      <dgm:t>
        <a:bodyPr/>
        <a:lstStyle/>
        <a:p>
          <a:endParaRPr lang="en-US"/>
        </a:p>
      </dgm:t>
    </dgm:pt>
    <dgm:pt modelId="{09F09BB1-40FC-4B56-B131-4D6793B0BFAD}" type="sibTrans" cxnId="{D432AC0D-6AD1-4A86-8D9D-A7AD61F10B56}">
      <dgm:prSet/>
      <dgm:spPr/>
      <dgm:t>
        <a:bodyPr/>
        <a:lstStyle/>
        <a:p>
          <a:endParaRPr lang="en-US"/>
        </a:p>
      </dgm:t>
    </dgm:pt>
    <dgm:pt modelId="{7A984727-7EC8-4D07-9AFE-A04A704831B4}" type="pres">
      <dgm:prSet presAssocID="{B49C9FB1-B589-42A9-A511-F5A98D59430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5049B4B-F8D3-4F2B-89C5-53A18FFA143A}" type="pres">
      <dgm:prSet presAssocID="{21BBB61A-67A5-4802-8565-E7E26164FB99}" presName="hierRoot1" presStyleCnt="0">
        <dgm:presLayoutVars>
          <dgm:hierBranch val="init"/>
        </dgm:presLayoutVars>
      </dgm:prSet>
      <dgm:spPr/>
    </dgm:pt>
    <dgm:pt modelId="{BE93F1E7-32D6-44B4-82E9-FEE30C3012A9}" type="pres">
      <dgm:prSet presAssocID="{21BBB61A-67A5-4802-8565-E7E26164FB99}" presName="rootComposite1" presStyleCnt="0"/>
      <dgm:spPr/>
    </dgm:pt>
    <dgm:pt modelId="{20789C28-4399-43F9-9ADA-2A778D795E73}" type="pres">
      <dgm:prSet presAssocID="{21BBB61A-67A5-4802-8565-E7E26164FB99}" presName="rootText1" presStyleLbl="node0" presStyleIdx="0" presStyleCnt="1" custScaleX="1219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C783B1-EA82-46DF-9619-B8E14E7F207A}" type="pres">
      <dgm:prSet presAssocID="{21BBB61A-67A5-4802-8565-E7E26164FB9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A3FFBC1-A970-44B1-9DB3-6F1B74A8D8D2}" type="pres">
      <dgm:prSet presAssocID="{21BBB61A-67A5-4802-8565-E7E26164FB99}" presName="hierChild2" presStyleCnt="0"/>
      <dgm:spPr/>
    </dgm:pt>
    <dgm:pt modelId="{5F17AED0-CCB2-44A8-B36D-51D373836E33}" type="pres">
      <dgm:prSet presAssocID="{BCA77AE0-AF08-44EB-A3D1-E5062A74E9E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4D92ED6F-5DB5-4017-AFD0-ED8BC4ADE48E}" type="pres">
      <dgm:prSet presAssocID="{E37DA4BE-7920-4A59-A7FE-375E81348B95}" presName="hierRoot2" presStyleCnt="0">
        <dgm:presLayoutVars>
          <dgm:hierBranch val="init"/>
        </dgm:presLayoutVars>
      </dgm:prSet>
      <dgm:spPr/>
    </dgm:pt>
    <dgm:pt modelId="{D2B93C3E-81B8-4F4B-960D-3F7501A9DD26}" type="pres">
      <dgm:prSet presAssocID="{E37DA4BE-7920-4A59-A7FE-375E81348B95}" presName="rootComposite" presStyleCnt="0"/>
      <dgm:spPr/>
    </dgm:pt>
    <dgm:pt modelId="{1A4D6764-BC26-42E3-B444-C66EE4F40C06}" type="pres">
      <dgm:prSet presAssocID="{E37DA4BE-7920-4A59-A7FE-375E81348B95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D57F98-A3E8-4A13-9F83-29CEC98F3FB9}" type="pres">
      <dgm:prSet presAssocID="{E37DA4BE-7920-4A59-A7FE-375E81348B95}" presName="rootConnector" presStyleLbl="node2" presStyleIdx="0" presStyleCnt="4"/>
      <dgm:spPr/>
      <dgm:t>
        <a:bodyPr/>
        <a:lstStyle/>
        <a:p>
          <a:endParaRPr lang="en-US"/>
        </a:p>
      </dgm:t>
    </dgm:pt>
    <dgm:pt modelId="{A1528F67-8C28-4769-9793-9BC7D55ED958}" type="pres">
      <dgm:prSet presAssocID="{E37DA4BE-7920-4A59-A7FE-375E81348B95}" presName="hierChild4" presStyleCnt="0"/>
      <dgm:spPr/>
    </dgm:pt>
    <dgm:pt modelId="{D7C9E074-FCC6-4E77-BFAF-FB145158BE9E}" type="pres">
      <dgm:prSet presAssocID="{E37DA4BE-7920-4A59-A7FE-375E81348B95}" presName="hierChild5" presStyleCnt="0"/>
      <dgm:spPr/>
    </dgm:pt>
    <dgm:pt modelId="{27FED004-7333-4908-905F-84266B8BB7BB}" type="pres">
      <dgm:prSet presAssocID="{F69E99B1-BD11-4039-BD86-A396AEC93BE1}" presName="Name37" presStyleLbl="parChTrans1D2" presStyleIdx="1" presStyleCnt="5"/>
      <dgm:spPr/>
      <dgm:t>
        <a:bodyPr/>
        <a:lstStyle/>
        <a:p>
          <a:endParaRPr lang="en-US"/>
        </a:p>
      </dgm:t>
    </dgm:pt>
    <dgm:pt modelId="{6638D68B-80B5-4F3D-8FA4-DAA9705ED18D}" type="pres">
      <dgm:prSet presAssocID="{8A6192C5-08D2-41DF-942F-4826A5D62B01}" presName="hierRoot2" presStyleCnt="0">
        <dgm:presLayoutVars>
          <dgm:hierBranch val="init"/>
        </dgm:presLayoutVars>
      </dgm:prSet>
      <dgm:spPr/>
    </dgm:pt>
    <dgm:pt modelId="{C9A2D929-A317-4F70-B3F8-8B5A0A84C3E2}" type="pres">
      <dgm:prSet presAssocID="{8A6192C5-08D2-41DF-942F-4826A5D62B01}" presName="rootComposite" presStyleCnt="0"/>
      <dgm:spPr/>
    </dgm:pt>
    <dgm:pt modelId="{C255D802-3E60-4171-8B11-C04F12B11F79}" type="pres">
      <dgm:prSet presAssocID="{8A6192C5-08D2-41DF-942F-4826A5D62B0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BAC5FD-5613-4DDD-9667-1388FC9105B1}" type="pres">
      <dgm:prSet presAssocID="{8A6192C5-08D2-41DF-942F-4826A5D62B01}" presName="rootConnector" presStyleLbl="node2" presStyleIdx="1" presStyleCnt="4"/>
      <dgm:spPr/>
      <dgm:t>
        <a:bodyPr/>
        <a:lstStyle/>
        <a:p>
          <a:endParaRPr lang="en-US"/>
        </a:p>
      </dgm:t>
    </dgm:pt>
    <dgm:pt modelId="{B100D3B5-069A-4F45-AB62-E73F74FD9CE3}" type="pres">
      <dgm:prSet presAssocID="{8A6192C5-08D2-41DF-942F-4826A5D62B01}" presName="hierChild4" presStyleCnt="0"/>
      <dgm:spPr/>
    </dgm:pt>
    <dgm:pt modelId="{2CA94E24-E55D-4CD3-B622-FDDAE0E974FD}" type="pres">
      <dgm:prSet presAssocID="{8A6192C5-08D2-41DF-942F-4826A5D62B01}" presName="hierChild5" presStyleCnt="0"/>
      <dgm:spPr/>
    </dgm:pt>
    <dgm:pt modelId="{7AF4BBC6-DEBE-46AB-B6D3-9024D60CAC9C}" type="pres">
      <dgm:prSet presAssocID="{C7CF9F43-9BCB-421A-9403-42DF180CA436}" presName="Name37" presStyleLbl="parChTrans1D2" presStyleIdx="2" presStyleCnt="5"/>
      <dgm:spPr/>
      <dgm:t>
        <a:bodyPr/>
        <a:lstStyle/>
        <a:p>
          <a:endParaRPr lang="en-US"/>
        </a:p>
      </dgm:t>
    </dgm:pt>
    <dgm:pt modelId="{A351ADA9-C6E2-41B2-BA1C-22AA78316CB8}" type="pres">
      <dgm:prSet presAssocID="{839DBAB2-B390-4406-857B-B2FFB31FAD51}" presName="hierRoot2" presStyleCnt="0">
        <dgm:presLayoutVars>
          <dgm:hierBranch val="init"/>
        </dgm:presLayoutVars>
      </dgm:prSet>
      <dgm:spPr/>
    </dgm:pt>
    <dgm:pt modelId="{478A56EA-443D-4507-AF83-20D898CE5491}" type="pres">
      <dgm:prSet presAssocID="{839DBAB2-B390-4406-857B-B2FFB31FAD51}" presName="rootComposite" presStyleCnt="0"/>
      <dgm:spPr/>
    </dgm:pt>
    <dgm:pt modelId="{2D0E5345-3739-4938-B3A8-92D1642D3771}" type="pres">
      <dgm:prSet presAssocID="{839DBAB2-B390-4406-857B-B2FFB31FAD51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131829-4662-436F-A324-0BC4C9DEA02A}" type="pres">
      <dgm:prSet presAssocID="{839DBAB2-B390-4406-857B-B2FFB31FAD51}" presName="rootConnector" presStyleLbl="node2" presStyleIdx="2" presStyleCnt="4"/>
      <dgm:spPr/>
      <dgm:t>
        <a:bodyPr/>
        <a:lstStyle/>
        <a:p>
          <a:endParaRPr lang="en-US"/>
        </a:p>
      </dgm:t>
    </dgm:pt>
    <dgm:pt modelId="{E5EAF600-1BCD-4D0C-9A3E-C62A973A561F}" type="pres">
      <dgm:prSet presAssocID="{839DBAB2-B390-4406-857B-B2FFB31FAD51}" presName="hierChild4" presStyleCnt="0"/>
      <dgm:spPr/>
    </dgm:pt>
    <dgm:pt modelId="{1DEAC6A7-1F2C-41A0-8255-2D8432F551ED}" type="pres">
      <dgm:prSet presAssocID="{839DBAB2-B390-4406-857B-B2FFB31FAD51}" presName="hierChild5" presStyleCnt="0"/>
      <dgm:spPr/>
    </dgm:pt>
    <dgm:pt modelId="{ECA41701-C62F-4461-A2ED-5E4C6717C24C}" type="pres">
      <dgm:prSet presAssocID="{FF7C99F1-5C37-430B-B6A2-42AB9C61769F}" presName="Name37" presStyleLbl="parChTrans1D2" presStyleIdx="3" presStyleCnt="5"/>
      <dgm:spPr/>
      <dgm:t>
        <a:bodyPr/>
        <a:lstStyle/>
        <a:p>
          <a:endParaRPr lang="en-US"/>
        </a:p>
      </dgm:t>
    </dgm:pt>
    <dgm:pt modelId="{D4C8E01D-ACC6-471F-A303-3C870C617440}" type="pres">
      <dgm:prSet presAssocID="{52AEE481-8406-4680-BC40-0F3254E9668E}" presName="hierRoot2" presStyleCnt="0">
        <dgm:presLayoutVars>
          <dgm:hierBranch val="init"/>
        </dgm:presLayoutVars>
      </dgm:prSet>
      <dgm:spPr/>
    </dgm:pt>
    <dgm:pt modelId="{F675CCC6-BC19-4237-B7EC-2469CCDEA849}" type="pres">
      <dgm:prSet presAssocID="{52AEE481-8406-4680-BC40-0F3254E9668E}" presName="rootComposite" presStyleCnt="0"/>
      <dgm:spPr/>
    </dgm:pt>
    <dgm:pt modelId="{E8BE52C2-DC87-4CDF-9CD3-533AE08BF85B}" type="pres">
      <dgm:prSet presAssocID="{52AEE481-8406-4680-BC40-0F3254E9668E}" presName="rootText" presStyleLbl="node2" presStyleIdx="3" presStyleCnt="4" custLinFactNeighborX="-51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9CDB1C-F52E-4918-90B3-26D585A6B07C}" type="pres">
      <dgm:prSet presAssocID="{52AEE481-8406-4680-BC40-0F3254E9668E}" presName="rootConnector" presStyleLbl="node2" presStyleIdx="3" presStyleCnt="4"/>
      <dgm:spPr/>
      <dgm:t>
        <a:bodyPr/>
        <a:lstStyle/>
        <a:p>
          <a:endParaRPr lang="en-US"/>
        </a:p>
      </dgm:t>
    </dgm:pt>
    <dgm:pt modelId="{65187CF1-CA92-413F-B8D6-3C3344D35AE8}" type="pres">
      <dgm:prSet presAssocID="{52AEE481-8406-4680-BC40-0F3254E9668E}" presName="hierChild4" presStyleCnt="0"/>
      <dgm:spPr/>
    </dgm:pt>
    <dgm:pt modelId="{F0C774A8-D5BD-4BA5-B309-B264769B7AA0}" type="pres">
      <dgm:prSet presAssocID="{52AEE481-8406-4680-BC40-0F3254E9668E}" presName="hierChild5" presStyleCnt="0"/>
      <dgm:spPr/>
    </dgm:pt>
    <dgm:pt modelId="{44960B5A-DB18-4F86-AF4A-9478526D8FA8}" type="pres">
      <dgm:prSet presAssocID="{21BBB61A-67A5-4802-8565-E7E26164FB99}" presName="hierChild3" presStyleCnt="0"/>
      <dgm:spPr/>
    </dgm:pt>
    <dgm:pt modelId="{B26D1B62-3B05-417A-AA29-7CA090C2A4D5}" type="pres">
      <dgm:prSet presAssocID="{3C91BABD-3886-44C9-AA35-10ECB2FD263D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6AF3E76F-B243-4012-B23D-907DC3938F5C}" type="pres">
      <dgm:prSet presAssocID="{EB8F66B6-F7D2-4CB0-8726-C8CE243BA41D}" presName="hierRoot3" presStyleCnt="0">
        <dgm:presLayoutVars>
          <dgm:hierBranch val="init"/>
        </dgm:presLayoutVars>
      </dgm:prSet>
      <dgm:spPr/>
    </dgm:pt>
    <dgm:pt modelId="{9243FB4D-FB01-4137-9EB0-80000034B7A5}" type="pres">
      <dgm:prSet presAssocID="{EB8F66B6-F7D2-4CB0-8726-C8CE243BA41D}" presName="rootComposite3" presStyleCnt="0"/>
      <dgm:spPr/>
    </dgm:pt>
    <dgm:pt modelId="{FB8A329F-46B7-4598-8F5C-E63FD758E75D}" type="pres">
      <dgm:prSet presAssocID="{EB8F66B6-F7D2-4CB0-8726-C8CE243BA41D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440F18-F061-4713-9395-091A94EB673F}" type="pres">
      <dgm:prSet presAssocID="{EB8F66B6-F7D2-4CB0-8726-C8CE243BA41D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A1CE668-79A6-40C0-B956-61D2BBA895F5}" type="pres">
      <dgm:prSet presAssocID="{EB8F66B6-F7D2-4CB0-8726-C8CE243BA41D}" presName="hierChild6" presStyleCnt="0"/>
      <dgm:spPr/>
    </dgm:pt>
    <dgm:pt modelId="{72B93BEB-6250-4686-958A-7D1435304E05}" type="pres">
      <dgm:prSet presAssocID="{EB8F66B6-F7D2-4CB0-8726-C8CE243BA41D}" presName="hierChild7" presStyleCnt="0"/>
      <dgm:spPr/>
    </dgm:pt>
  </dgm:ptLst>
  <dgm:cxnLst>
    <dgm:cxn modelId="{042722B1-837F-439B-9910-FAA6F77D9EFA}" type="presOf" srcId="{B49C9FB1-B589-42A9-A511-F5A98D59430D}" destId="{7A984727-7EC8-4D07-9AFE-A04A704831B4}" srcOrd="0" destOrd="0" presId="urn:microsoft.com/office/officeart/2005/8/layout/orgChart1"/>
    <dgm:cxn modelId="{7FC78ECE-5940-465B-B0D0-2BF35D4AE32C}" srcId="{21BBB61A-67A5-4802-8565-E7E26164FB99}" destId="{8A6192C5-08D2-41DF-942F-4826A5D62B01}" srcOrd="2" destOrd="0" parTransId="{F69E99B1-BD11-4039-BD86-A396AEC93BE1}" sibTransId="{24E60A36-A9E8-455D-B777-35551AC69FCE}"/>
    <dgm:cxn modelId="{D53C5288-179F-4D54-984C-D4A2C7E1FC77}" srcId="{21BBB61A-67A5-4802-8565-E7E26164FB99}" destId="{E37DA4BE-7920-4A59-A7FE-375E81348B95}" srcOrd="1" destOrd="0" parTransId="{BCA77AE0-AF08-44EB-A3D1-E5062A74E9E9}" sibTransId="{1B514AFA-8BB9-4696-AE85-75C0DBBCE549}"/>
    <dgm:cxn modelId="{183B358B-3A6F-4990-9E27-15F007EE0D15}" type="presOf" srcId="{839DBAB2-B390-4406-857B-B2FFB31FAD51}" destId="{2D0E5345-3739-4938-B3A8-92D1642D3771}" srcOrd="0" destOrd="0" presId="urn:microsoft.com/office/officeart/2005/8/layout/orgChart1"/>
    <dgm:cxn modelId="{20A639F8-A0B6-4FC5-9070-90C1103DAFC2}" type="presOf" srcId="{8A6192C5-08D2-41DF-942F-4826A5D62B01}" destId="{C255D802-3E60-4171-8B11-C04F12B11F79}" srcOrd="0" destOrd="0" presId="urn:microsoft.com/office/officeart/2005/8/layout/orgChart1"/>
    <dgm:cxn modelId="{4DDA3BF3-9929-4848-B8C2-A52234CB6A89}" type="presOf" srcId="{F69E99B1-BD11-4039-BD86-A396AEC93BE1}" destId="{27FED004-7333-4908-905F-84266B8BB7BB}" srcOrd="0" destOrd="0" presId="urn:microsoft.com/office/officeart/2005/8/layout/orgChart1"/>
    <dgm:cxn modelId="{43C59EFB-E041-437F-8BCD-DBAFA8AE7AF6}" type="presOf" srcId="{52AEE481-8406-4680-BC40-0F3254E9668E}" destId="{3A9CDB1C-F52E-4918-90B3-26D585A6B07C}" srcOrd="1" destOrd="0" presId="urn:microsoft.com/office/officeart/2005/8/layout/orgChart1"/>
    <dgm:cxn modelId="{D0BDAE47-09A6-460D-B9D7-6797A1629431}" type="presOf" srcId="{21BBB61A-67A5-4802-8565-E7E26164FB99}" destId="{03C783B1-EA82-46DF-9619-B8E14E7F207A}" srcOrd="1" destOrd="0" presId="urn:microsoft.com/office/officeart/2005/8/layout/orgChart1"/>
    <dgm:cxn modelId="{F28C3B49-3BA7-42FA-B3BF-B49B949DCF2C}" type="presOf" srcId="{21BBB61A-67A5-4802-8565-E7E26164FB99}" destId="{20789C28-4399-43F9-9ADA-2A778D795E73}" srcOrd="0" destOrd="0" presId="urn:microsoft.com/office/officeart/2005/8/layout/orgChart1"/>
    <dgm:cxn modelId="{80B6595F-CB7F-4727-B3F5-CC4027F4B67B}" type="presOf" srcId="{C7CF9F43-9BCB-421A-9403-42DF180CA436}" destId="{7AF4BBC6-DEBE-46AB-B6D3-9024D60CAC9C}" srcOrd="0" destOrd="0" presId="urn:microsoft.com/office/officeart/2005/8/layout/orgChart1"/>
    <dgm:cxn modelId="{91978EBD-2947-4E8A-9073-C0D69C09C152}" srcId="{B49C9FB1-B589-42A9-A511-F5A98D59430D}" destId="{21BBB61A-67A5-4802-8565-E7E26164FB99}" srcOrd="0" destOrd="0" parTransId="{F2859B80-4358-43CF-B4B6-416DB6571592}" sibTransId="{DE4AF5DB-CC96-4F58-B657-7E3DF2A46DAC}"/>
    <dgm:cxn modelId="{E59B773A-23D0-4D96-89D4-CA7CF6CA923D}" srcId="{21BBB61A-67A5-4802-8565-E7E26164FB99}" destId="{EB8F66B6-F7D2-4CB0-8726-C8CE243BA41D}" srcOrd="0" destOrd="0" parTransId="{3C91BABD-3886-44C9-AA35-10ECB2FD263D}" sibTransId="{7EC1B158-E2AF-415D-9D49-F50AE9E2D1C5}"/>
    <dgm:cxn modelId="{C6BB9606-3F15-4987-AE52-C75147BA497B}" type="presOf" srcId="{3C91BABD-3886-44C9-AA35-10ECB2FD263D}" destId="{B26D1B62-3B05-417A-AA29-7CA090C2A4D5}" srcOrd="0" destOrd="0" presId="urn:microsoft.com/office/officeart/2005/8/layout/orgChart1"/>
    <dgm:cxn modelId="{2BF51D6F-3336-4287-BAE4-C9BE7100A4D9}" type="presOf" srcId="{BCA77AE0-AF08-44EB-A3D1-E5062A74E9E9}" destId="{5F17AED0-CCB2-44A8-B36D-51D373836E33}" srcOrd="0" destOrd="0" presId="urn:microsoft.com/office/officeart/2005/8/layout/orgChart1"/>
    <dgm:cxn modelId="{3082886E-7C3F-40F3-B0EF-979ED35314C8}" type="presOf" srcId="{839DBAB2-B390-4406-857B-B2FFB31FAD51}" destId="{4A131829-4662-436F-A324-0BC4C9DEA02A}" srcOrd="1" destOrd="0" presId="urn:microsoft.com/office/officeart/2005/8/layout/orgChart1"/>
    <dgm:cxn modelId="{4903C909-AC92-42BA-A9C3-5A32A7168BE3}" srcId="{21BBB61A-67A5-4802-8565-E7E26164FB99}" destId="{839DBAB2-B390-4406-857B-B2FFB31FAD51}" srcOrd="3" destOrd="0" parTransId="{C7CF9F43-9BCB-421A-9403-42DF180CA436}" sibTransId="{D77A66D9-8BB7-4133-8C24-991F8C3AF481}"/>
    <dgm:cxn modelId="{D432AC0D-6AD1-4A86-8D9D-A7AD61F10B56}" srcId="{21BBB61A-67A5-4802-8565-E7E26164FB99}" destId="{52AEE481-8406-4680-BC40-0F3254E9668E}" srcOrd="4" destOrd="0" parTransId="{FF7C99F1-5C37-430B-B6A2-42AB9C61769F}" sibTransId="{09F09BB1-40FC-4B56-B131-4D6793B0BFAD}"/>
    <dgm:cxn modelId="{0984C4DD-08D9-408E-A2AD-4683C5D86555}" type="presOf" srcId="{E37DA4BE-7920-4A59-A7FE-375E81348B95}" destId="{1A4D6764-BC26-42E3-B444-C66EE4F40C06}" srcOrd="0" destOrd="0" presId="urn:microsoft.com/office/officeart/2005/8/layout/orgChart1"/>
    <dgm:cxn modelId="{99D326CB-3C84-4A18-978C-187E611A258C}" type="presOf" srcId="{EB8F66B6-F7D2-4CB0-8726-C8CE243BA41D}" destId="{8E440F18-F061-4713-9395-091A94EB673F}" srcOrd="1" destOrd="0" presId="urn:microsoft.com/office/officeart/2005/8/layout/orgChart1"/>
    <dgm:cxn modelId="{F6EC8061-D6B8-43CD-A866-9F25029EB039}" type="presOf" srcId="{E37DA4BE-7920-4A59-A7FE-375E81348B95}" destId="{0AD57F98-A3E8-4A13-9F83-29CEC98F3FB9}" srcOrd="1" destOrd="0" presId="urn:microsoft.com/office/officeart/2005/8/layout/orgChart1"/>
    <dgm:cxn modelId="{38F8453E-9755-4103-977B-AA35DCC83A31}" type="presOf" srcId="{8A6192C5-08D2-41DF-942F-4826A5D62B01}" destId="{67BAC5FD-5613-4DDD-9667-1388FC9105B1}" srcOrd="1" destOrd="0" presId="urn:microsoft.com/office/officeart/2005/8/layout/orgChart1"/>
    <dgm:cxn modelId="{150E2A36-CD3B-4A10-A8C4-4E39ACD646B8}" type="presOf" srcId="{EB8F66B6-F7D2-4CB0-8726-C8CE243BA41D}" destId="{FB8A329F-46B7-4598-8F5C-E63FD758E75D}" srcOrd="0" destOrd="0" presId="urn:microsoft.com/office/officeart/2005/8/layout/orgChart1"/>
    <dgm:cxn modelId="{BC8EB19B-F11B-4400-9204-671F6E9A3EA3}" type="presOf" srcId="{FF7C99F1-5C37-430B-B6A2-42AB9C61769F}" destId="{ECA41701-C62F-4461-A2ED-5E4C6717C24C}" srcOrd="0" destOrd="0" presId="urn:microsoft.com/office/officeart/2005/8/layout/orgChart1"/>
    <dgm:cxn modelId="{A03D8C41-F37C-4CB2-858E-4BF36B9F30F1}" type="presOf" srcId="{52AEE481-8406-4680-BC40-0F3254E9668E}" destId="{E8BE52C2-DC87-4CDF-9CD3-533AE08BF85B}" srcOrd="0" destOrd="0" presId="urn:microsoft.com/office/officeart/2005/8/layout/orgChart1"/>
    <dgm:cxn modelId="{CB449E23-5B4B-4C12-9754-2AA80550F634}" type="presParOf" srcId="{7A984727-7EC8-4D07-9AFE-A04A704831B4}" destId="{35049B4B-F8D3-4F2B-89C5-53A18FFA143A}" srcOrd="0" destOrd="0" presId="urn:microsoft.com/office/officeart/2005/8/layout/orgChart1"/>
    <dgm:cxn modelId="{20BCE600-8DE2-4D8D-A490-6181A63F81E5}" type="presParOf" srcId="{35049B4B-F8D3-4F2B-89C5-53A18FFA143A}" destId="{BE93F1E7-32D6-44B4-82E9-FEE30C3012A9}" srcOrd="0" destOrd="0" presId="urn:microsoft.com/office/officeart/2005/8/layout/orgChart1"/>
    <dgm:cxn modelId="{8E1D6B8B-21FA-48DC-8E81-2803310B23BE}" type="presParOf" srcId="{BE93F1E7-32D6-44B4-82E9-FEE30C3012A9}" destId="{20789C28-4399-43F9-9ADA-2A778D795E73}" srcOrd="0" destOrd="0" presId="urn:microsoft.com/office/officeart/2005/8/layout/orgChart1"/>
    <dgm:cxn modelId="{9E31BDFF-323D-419B-9BCB-0CC3747C597D}" type="presParOf" srcId="{BE93F1E7-32D6-44B4-82E9-FEE30C3012A9}" destId="{03C783B1-EA82-46DF-9619-B8E14E7F207A}" srcOrd="1" destOrd="0" presId="urn:microsoft.com/office/officeart/2005/8/layout/orgChart1"/>
    <dgm:cxn modelId="{E2FC34C1-6EDA-47D8-B52A-E40DD34EFC49}" type="presParOf" srcId="{35049B4B-F8D3-4F2B-89C5-53A18FFA143A}" destId="{8A3FFBC1-A970-44B1-9DB3-6F1B74A8D8D2}" srcOrd="1" destOrd="0" presId="urn:microsoft.com/office/officeart/2005/8/layout/orgChart1"/>
    <dgm:cxn modelId="{69877A60-E6ED-4597-B998-DAE9BDEC1941}" type="presParOf" srcId="{8A3FFBC1-A970-44B1-9DB3-6F1B74A8D8D2}" destId="{5F17AED0-CCB2-44A8-B36D-51D373836E33}" srcOrd="0" destOrd="0" presId="urn:microsoft.com/office/officeart/2005/8/layout/orgChart1"/>
    <dgm:cxn modelId="{24B1C636-EFE7-4C70-876E-69EACA061144}" type="presParOf" srcId="{8A3FFBC1-A970-44B1-9DB3-6F1B74A8D8D2}" destId="{4D92ED6F-5DB5-4017-AFD0-ED8BC4ADE48E}" srcOrd="1" destOrd="0" presId="urn:microsoft.com/office/officeart/2005/8/layout/orgChart1"/>
    <dgm:cxn modelId="{A02BF186-CA0F-429E-870E-31A65B1CD8B8}" type="presParOf" srcId="{4D92ED6F-5DB5-4017-AFD0-ED8BC4ADE48E}" destId="{D2B93C3E-81B8-4F4B-960D-3F7501A9DD26}" srcOrd="0" destOrd="0" presId="urn:microsoft.com/office/officeart/2005/8/layout/orgChart1"/>
    <dgm:cxn modelId="{F4D633EE-849C-4C43-9203-2ECF8A7B2321}" type="presParOf" srcId="{D2B93C3E-81B8-4F4B-960D-3F7501A9DD26}" destId="{1A4D6764-BC26-42E3-B444-C66EE4F40C06}" srcOrd="0" destOrd="0" presId="urn:microsoft.com/office/officeart/2005/8/layout/orgChart1"/>
    <dgm:cxn modelId="{B6A87B96-1F5A-4E07-92AB-F0CF338C5694}" type="presParOf" srcId="{D2B93C3E-81B8-4F4B-960D-3F7501A9DD26}" destId="{0AD57F98-A3E8-4A13-9F83-29CEC98F3FB9}" srcOrd="1" destOrd="0" presId="urn:microsoft.com/office/officeart/2005/8/layout/orgChart1"/>
    <dgm:cxn modelId="{FBAD6984-8412-40D9-BF87-414F142BF55C}" type="presParOf" srcId="{4D92ED6F-5DB5-4017-AFD0-ED8BC4ADE48E}" destId="{A1528F67-8C28-4769-9793-9BC7D55ED958}" srcOrd="1" destOrd="0" presId="urn:microsoft.com/office/officeart/2005/8/layout/orgChart1"/>
    <dgm:cxn modelId="{422950C4-9D57-48D1-A052-EDC2C95575A8}" type="presParOf" srcId="{4D92ED6F-5DB5-4017-AFD0-ED8BC4ADE48E}" destId="{D7C9E074-FCC6-4E77-BFAF-FB145158BE9E}" srcOrd="2" destOrd="0" presId="urn:microsoft.com/office/officeart/2005/8/layout/orgChart1"/>
    <dgm:cxn modelId="{F64BEBCF-9369-4D97-93E2-F206D91D3CE4}" type="presParOf" srcId="{8A3FFBC1-A970-44B1-9DB3-6F1B74A8D8D2}" destId="{27FED004-7333-4908-905F-84266B8BB7BB}" srcOrd="2" destOrd="0" presId="urn:microsoft.com/office/officeart/2005/8/layout/orgChart1"/>
    <dgm:cxn modelId="{59AFEB90-5CE7-4C9A-AA18-BB65271BF9DC}" type="presParOf" srcId="{8A3FFBC1-A970-44B1-9DB3-6F1B74A8D8D2}" destId="{6638D68B-80B5-4F3D-8FA4-DAA9705ED18D}" srcOrd="3" destOrd="0" presId="urn:microsoft.com/office/officeart/2005/8/layout/orgChart1"/>
    <dgm:cxn modelId="{E0EAF38E-D628-49EB-96FB-858C3E0D81EE}" type="presParOf" srcId="{6638D68B-80B5-4F3D-8FA4-DAA9705ED18D}" destId="{C9A2D929-A317-4F70-B3F8-8B5A0A84C3E2}" srcOrd="0" destOrd="0" presId="urn:microsoft.com/office/officeart/2005/8/layout/orgChart1"/>
    <dgm:cxn modelId="{46EA42BF-B839-4B19-A3BA-083C0C14041E}" type="presParOf" srcId="{C9A2D929-A317-4F70-B3F8-8B5A0A84C3E2}" destId="{C255D802-3E60-4171-8B11-C04F12B11F79}" srcOrd="0" destOrd="0" presId="urn:microsoft.com/office/officeart/2005/8/layout/orgChart1"/>
    <dgm:cxn modelId="{46F6B4C1-AB92-41F0-95D5-63524AFD5E0C}" type="presParOf" srcId="{C9A2D929-A317-4F70-B3F8-8B5A0A84C3E2}" destId="{67BAC5FD-5613-4DDD-9667-1388FC9105B1}" srcOrd="1" destOrd="0" presId="urn:microsoft.com/office/officeart/2005/8/layout/orgChart1"/>
    <dgm:cxn modelId="{94FD7F24-3F85-4D27-A9D6-C929EAE5E882}" type="presParOf" srcId="{6638D68B-80B5-4F3D-8FA4-DAA9705ED18D}" destId="{B100D3B5-069A-4F45-AB62-E73F74FD9CE3}" srcOrd="1" destOrd="0" presId="urn:microsoft.com/office/officeart/2005/8/layout/orgChart1"/>
    <dgm:cxn modelId="{2ED4DC1F-EB0F-4503-BBAA-10F6383F7824}" type="presParOf" srcId="{6638D68B-80B5-4F3D-8FA4-DAA9705ED18D}" destId="{2CA94E24-E55D-4CD3-B622-FDDAE0E974FD}" srcOrd="2" destOrd="0" presId="urn:microsoft.com/office/officeart/2005/8/layout/orgChart1"/>
    <dgm:cxn modelId="{DC50FA3A-E896-4544-AE5A-72335D428D07}" type="presParOf" srcId="{8A3FFBC1-A970-44B1-9DB3-6F1B74A8D8D2}" destId="{7AF4BBC6-DEBE-46AB-B6D3-9024D60CAC9C}" srcOrd="4" destOrd="0" presId="urn:microsoft.com/office/officeart/2005/8/layout/orgChart1"/>
    <dgm:cxn modelId="{05D5E0E1-7ECC-4D79-A3F9-8D22B7D77032}" type="presParOf" srcId="{8A3FFBC1-A970-44B1-9DB3-6F1B74A8D8D2}" destId="{A351ADA9-C6E2-41B2-BA1C-22AA78316CB8}" srcOrd="5" destOrd="0" presId="urn:microsoft.com/office/officeart/2005/8/layout/orgChart1"/>
    <dgm:cxn modelId="{D2C542DF-DD15-45B4-BAFB-9AE471FDDA78}" type="presParOf" srcId="{A351ADA9-C6E2-41B2-BA1C-22AA78316CB8}" destId="{478A56EA-443D-4507-AF83-20D898CE5491}" srcOrd="0" destOrd="0" presId="urn:microsoft.com/office/officeart/2005/8/layout/orgChart1"/>
    <dgm:cxn modelId="{6CCA3731-3CBE-4924-B167-45B5AA1BEBE3}" type="presParOf" srcId="{478A56EA-443D-4507-AF83-20D898CE5491}" destId="{2D0E5345-3739-4938-B3A8-92D1642D3771}" srcOrd="0" destOrd="0" presId="urn:microsoft.com/office/officeart/2005/8/layout/orgChart1"/>
    <dgm:cxn modelId="{375424AA-BD3F-47CB-A3F8-567685C4B745}" type="presParOf" srcId="{478A56EA-443D-4507-AF83-20D898CE5491}" destId="{4A131829-4662-436F-A324-0BC4C9DEA02A}" srcOrd="1" destOrd="0" presId="urn:microsoft.com/office/officeart/2005/8/layout/orgChart1"/>
    <dgm:cxn modelId="{7B75C518-6A1B-4117-A356-C35C18B0F046}" type="presParOf" srcId="{A351ADA9-C6E2-41B2-BA1C-22AA78316CB8}" destId="{E5EAF600-1BCD-4D0C-9A3E-C62A973A561F}" srcOrd="1" destOrd="0" presId="urn:microsoft.com/office/officeart/2005/8/layout/orgChart1"/>
    <dgm:cxn modelId="{AC825CCE-A359-4E8B-A1C1-F9A5EA40AA3F}" type="presParOf" srcId="{A351ADA9-C6E2-41B2-BA1C-22AA78316CB8}" destId="{1DEAC6A7-1F2C-41A0-8255-2D8432F551ED}" srcOrd="2" destOrd="0" presId="urn:microsoft.com/office/officeart/2005/8/layout/orgChart1"/>
    <dgm:cxn modelId="{52A393D3-F926-4148-B114-9D15B5E3F67F}" type="presParOf" srcId="{8A3FFBC1-A970-44B1-9DB3-6F1B74A8D8D2}" destId="{ECA41701-C62F-4461-A2ED-5E4C6717C24C}" srcOrd="6" destOrd="0" presId="urn:microsoft.com/office/officeart/2005/8/layout/orgChart1"/>
    <dgm:cxn modelId="{087D5884-2703-4A7F-907F-1CCB3FAEBDB6}" type="presParOf" srcId="{8A3FFBC1-A970-44B1-9DB3-6F1B74A8D8D2}" destId="{D4C8E01D-ACC6-471F-A303-3C870C617440}" srcOrd="7" destOrd="0" presId="urn:microsoft.com/office/officeart/2005/8/layout/orgChart1"/>
    <dgm:cxn modelId="{A5D9FAD6-8121-4702-B6F0-8157568FD64B}" type="presParOf" srcId="{D4C8E01D-ACC6-471F-A303-3C870C617440}" destId="{F675CCC6-BC19-4237-B7EC-2469CCDEA849}" srcOrd="0" destOrd="0" presId="urn:microsoft.com/office/officeart/2005/8/layout/orgChart1"/>
    <dgm:cxn modelId="{37EF3F39-2FFA-4934-B64C-AC9AD16EE9F0}" type="presParOf" srcId="{F675CCC6-BC19-4237-B7EC-2469CCDEA849}" destId="{E8BE52C2-DC87-4CDF-9CD3-533AE08BF85B}" srcOrd="0" destOrd="0" presId="urn:microsoft.com/office/officeart/2005/8/layout/orgChart1"/>
    <dgm:cxn modelId="{E6ECF1E1-A79E-49F8-9837-EB853828888A}" type="presParOf" srcId="{F675CCC6-BC19-4237-B7EC-2469CCDEA849}" destId="{3A9CDB1C-F52E-4918-90B3-26D585A6B07C}" srcOrd="1" destOrd="0" presId="urn:microsoft.com/office/officeart/2005/8/layout/orgChart1"/>
    <dgm:cxn modelId="{CE6A56D0-1935-4D22-9D1F-09265B5CEDBC}" type="presParOf" srcId="{D4C8E01D-ACC6-471F-A303-3C870C617440}" destId="{65187CF1-CA92-413F-B8D6-3C3344D35AE8}" srcOrd="1" destOrd="0" presId="urn:microsoft.com/office/officeart/2005/8/layout/orgChart1"/>
    <dgm:cxn modelId="{6F873C7F-CF45-4FDF-A684-55061FFD2ADC}" type="presParOf" srcId="{D4C8E01D-ACC6-471F-A303-3C870C617440}" destId="{F0C774A8-D5BD-4BA5-B309-B264769B7AA0}" srcOrd="2" destOrd="0" presId="urn:microsoft.com/office/officeart/2005/8/layout/orgChart1"/>
    <dgm:cxn modelId="{14220AAA-6F12-484F-8245-271334D26289}" type="presParOf" srcId="{35049B4B-F8D3-4F2B-89C5-53A18FFA143A}" destId="{44960B5A-DB18-4F86-AF4A-9478526D8FA8}" srcOrd="2" destOrd="0" presId="urn:microsoft.com/office/officeart/2005/8/layout/orgChart1"/>
    <dgm:cxn modelId="{1969C997-DE23-4BD6-A395-E322C6E309C4}" type="presParOf" srcId="{44960B5A-DB18-4F86-AF4A-9478526D8FA8}" destId="{B26D1B62-3B05-417A-AA29-7CA090C2A4D5}" srcOrd="0" destOrd="0" presId="urn:microsoft.com/office/officeart/2005/8/layout/orgChart1"/>
    <dgm:cxn modelId="{796FB180-18BB-4C35-9238-89FD6AE59E62}" type="presParOf" srcId="{44960B5A-DB18-4F86-AF4A-9478526D8FA8}" destId="{6AF3E76F-B243-4012-B23D-907DC3938F5C}" srcOrd="1" destOrd="0" presId="urn:microsoft.com/office/officeart/2005/8/layout/orgChart1"/>
    <dgm:cxn modelId="{6583052D-EADB-441B-A57F-0DE8F41ED436}" type="presParOf" srcId="{6AF3E76F-B243-4012-B23D-907DC3938F5C}" destId="{9243FB4D-FB01-4137-9EB0-80000034B7A5}" srcOrd="0" destOrd="0" presId="urn:microsoft.com/office/officeart/2005/8/layout/orgChart1"/>
    <dgm:cxn modelId="{E3635271-55E6-4096-8D65-AC99D88A5E27}" type="presParOf" srcId="{9243FB4D-FB01-4137-9EB0-80000034B7A5}" destId="{FB8A329F-46B7-4598-8F5C-E63FD758E75D}" srcOrd="0" destOrd="0" presId="urn:microsoft.com/office/officeart/2005/8/layout/orgChart1"/>
    <dgm:cxn modelId="{B10A787A-9319-4613-A2CD-576FB5DA2788}" type="presParOf" srcId="{9243FB4D-FB01-4137-9EB0-80000034B7A5}" destId="{8E440F18-F061-4713-9395-091A94EB673F}" srcOrd="1" destOrd="0" presId="urn:microsoft.com/office/officeart/2005/8/layout/orgChart1"/>
    <dgm:cxn modelId="{08DAF213-184F-4FAE-A0F3-B719D0EF77B5}" type="presParOf" srcId="{6AF3E76F-B243-4012-B23D-907DC3938F5C}" destId="{BA1CE668-79A6-40C0-B956-61D2BBA895F5}" srcOrd="1" destOrd="0" presId="urn:microsoft.com/office/officeart/2005/8/layout/orgChart1"/>
    <dgm:cxn modelId="{EA845A20-72BC-452E-B971-FD3DF0CDAFFE}" type="presParOf" srcId="{6AF3E76F-B243-4012-B23D-907DC3938F5C}" destId="{72B93BEB-6250-4686-958A-7D1435304E0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5C0C8-2B4F-4C2E-A4D9-885041E5F4D1}">
      <dsp:nvSpPr>
        <dsp:cNvPr id="0" name=""/>
        <dsp:cNvSpPr/>
      </dsp:nvSpPr>
      <dsp:spPr>
        <a:xfrm>
          <a:off x="769436" y="0"/>
          <a:ext cx="4436950" cy="4436950"/>
        </a:xfrm>
        <a:prstGeom prst="triangle">
          <a:avLst/>
        </a:prstGeom>
        <a:solidFill>
          <a:srgbClr val="FF00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C23A0-F316-47BE-894A-64085DB79B63}">
      <dsp:nvSpPr>
        <dsp:cNvPr id="0" name=""/>
        <dsp:cNvSpPr/>
      </dsp:nvSpPr>
      <dsp:spPr>
        <a:xfrm>
          <a:off x="3015864" y="446078"/>
          <a:ext cx="2884017" cy="10503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a-GE" sz="1800" b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სწავლის  კულტურის  დამკიდრება</a:t>
          </a:r>
          <a:endParaRPr lang="en-US" sz="1800" b="1" kern="1200" dirty="0" smtClean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sp:txBody>
      <dsp:txXfrm>
        <a:off x="3067136" y="497350"/>
        <a:ext cx="2781473" cy="947765"/>
      </dsp:txXfrm>
    </dsp:sp>
    <dsp:sp modelId="{A2298015-4263-40A7-A255-4426F52961F3}">
      <dsp:nvSpPr>
        <dsp:cNvPr id="0" name=""/>
        <dsp:cNvSpPr/>
      </dsp:nvSpPr>
      <dsp:spPr>
        <a:xfrm>
          <a:off x="3015864" y="1627676"/>
          <a:ext cx="2884017" cy="10503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a-GE" sz="1800" b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ორგანიზაციული სწავლება</a:t>
          </a:r>
          <a:endParaRPr lang="en-US" sz="1800" b="1" kern="1200" dirty="0" smtClean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sp:txBody>
      <dsp:txXfrm>
        <a:off x="3067136" y="1678948"/>
        <a:ext cx="2781473" cy="947765"/>
      </dsp:txXfrm>
    </dsp:sp>
    <dsp:sp modelId="{4919C122-8A7B-46EC-827B-F32A40A1AA71}">
      <dsp:nvSpPr>
        <dsp:cNvPr id="0" name=""/>
        <dsp:cNvSpPr/>
      </dsp:nvSpPr>
      <dsp:spPr>
        <a:xfrm>
          <a:off x="3015864" y="2809273"/>
          <a:ext cx="2884017" cy="10503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a-GE" sz="1800" b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ინდივიდუალური სწავლება</a:t>
          </a:r>
          <a:endParaRPr lang="en-US" sz="1800" b="1" kern="1200" dirty="0" smtClean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sp:txBody>
      <dsp:txXfrm>
        <a:off x="3067136" y="2860545"/>
        <a:ext cx="2781473" cy="9477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EE05E-EF31-4A97-9EDA-7362A5E1CE1A}">
      <dsp:nvSpPr>
        <dsp:cNvPr id="0" name=""/>
        <dsp:cNvSpPr/>
      </dsp:nvSpPr>
      <dsp:spPr>
        <a:xfrm rot="5400000">
          <a:off x="-241936" y="242553"/>
          <a:ext cx="1612908" cy="1129035"/>
        </a:xfrm>
        <a:prstGeom prst="chevron">
          <a:avLst/>
        </a:prstGeom>
        <a:solidFill>
          <a:srgbClr val="FF0066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a-GE" sz="2900" kern="1200" dirty="0" smtClean="0">
              <a:solidFill>
                <a:schemeClr val="tx1"/>
              </a:solidFill>
            </a:rPr>
            <a:t>1</a:t>
          </a:r>
          <a:endParaRPr lang="en-US" sz="2900" kern="1200" dirty="0">
            <a:solidFill>
              <a:schemeClr val="tx1"/>
            </a:solidFill>
          </a:endParaRPr>
        </a:p>
      </dsp:txBody>
      <dsp:txXfrm rot="-5400000">
        <a:off x="1" y="565135"/>
        <a:ext cx="1129035" cy="483873"/>
      </dsp:txXfrm>
    </dsp:sp>
    <dsp:sp modelId="{12DDE946-01AB-4FBD-8312-D0F2476D1AAD}">
      <dsp:nvSpPr>
        <dsp:cNvPr id="0" name=""/>
        <dsp:cNvSpPr/>
      </dsp:nvSpPr>
      <dsp:spPr>
        <a:xfrm rot="5400000">
          <a:off x="3823673" y="-2694020"/>
          <a:ext cx="1048390" cy="6437666"/>
        </a:xfrm>
        <a:prstGeom prst="round2SameRect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a-GE" sz="2000" b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ცოდნის შეძენა-</a:t>
          </a:r>
          <a:r>
            <a:rPr lang="ka-GE" sz="2000" b="0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პირდაპირ გამოცდილებით,სხვათა  გამოცდილებით ან  ორგანიზაციული მეხსიერების გამოყენებით.</a:t>
          </a:r>
          <a:endParaRPr lang="en-US" sz="2000" b="0" kern="1200" dirty="0" smtClean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sp:txBody>
      <dsp:txXfrm rot="-5400000">
        <a:off x="1129035" y="51796"/>
        <a:ext cx="6386488" cy="946034"/>
      </dsp:txXfrm>
    </dsp:sp>
    <dsp:sp modelId="{6600A3A9-2029-424F-B26C-93A7C8CFA939}">
      <dsp:nvSpPr>
        <dsp:cNvPr id="0" name=""/>
        <dsp:cNvSpPr/>
      </dsp:nvSpPr>
      <dsp:spPr>
        <a:xfrm rot="5400000">
          <a:off x="-241936" y="1661382"/>
          <a:ext cx="1612908" cy="1129035"/>
        </a:xfrm>
        <a:prstGeom prst="chevron">
          <a:avLst/>
        </a:prstGeom>
        <a:solidFill>
          <a:srgbClr val="FFFF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a-GE" sz="2900" kern="1200" dirty="0" smtClean="0">
              <a:solidFill>
                <a:schemeClr val="tx1"/>
              </a:solidFill>
            </a:rPr>
            <a:t>2</a:t>
          </a:r>
          <a:endParaRPr lang="en-US" sz="2900" kern="1200" dirty="0">
            <a:solidFill>
              <a:schemeClr val="tx1"/>
            </a:solidFill>
          </a:endParaRPr>
        </a:p>
      </dsp:txBody>
      <dsp:txXfrm rot="-5400000">
        <a:off x="1" y="1983964"/>
        <a:ext cx="1129035" cy="483873"/>
      </dsp:txXfrm>
    </dsp:sp>
    <dsp:sp modelId="{53DCBB44-88C3-4440-B1E0-28F4C64F1BAC}">
      <dsp:nvSpPr>
        <dsp:cNvPr id="0" name=""/>
        <dsp:cNvSpPr/>
      </dsp:nvSpPr>
      <dsp:spPr>
        <a:xfrm rot="5400000">
          <a:off x="3823673" y="-1250155"/>
          <a:ext cx="1048390" cy="6437666"/>
        </a:xfrm>
        <a:prstGeom prst="round2SameRect">
          <a:avLst/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a-GE" sz="2000" b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ცოდნის განვრცობა</a:t>
          </a:r>
          <a:endParaRPr lang="en-US" sz="2000" kern="1200" dirty="0">
            <a:solidFill>
              <a:schemeClr val="tx1"/>
            </a:solidFill>
          </a:endParaRPr>
        </a:p>
      </dsp:txBody>
      <dsp:txXfrm rot="-5400000">
        <a:off x="1129035" y="1495661"/>
        <a:ext cx="6386488" cy="946034"/>
      </dsp:txXfrm>
    </dsp:sp>
    <dsp:sp modelId="{3706F104-86E8-4FAD-A824-64C1B626222C}">
      <dsp:nvSpPr>
        <dsp:cNvPr id="0" name=""/>
        <dsp:cNvSpPr/>
      </dsp:nvSpPr>
      <dsp:spPr>
        <a:xfrm rot="5400000">
          <a:off x="-241936" y="3080211"/>
          <a:ext cx="1612908" cy="1129035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a-GE" sz="2900" b="1" kern="1200" dirty="0" smtClean="0">
              <a:solidFill>
                <a:schemeClr val="tx1"/>
              </a:solidFill>
            </a:rPr>
            <a:t>3</a:t>
          </a:r>
          <a:endParaRPr lang="en-US" sz="2900" b="1" kern="1200" dirty="0">
            <a:solidFill>
              <a:schemeClr val="tx1"/>
            </a:solidFill>
          </a:endParaRPr>
        </a:p>
      </dsp:txBody>
      <dsp:txXfrm rot="-5400000">
        <a:off x="1" y="3402793"/>
        <a:ext cx="1129035" cy="483873"/>
      </dsp:txXfrm>
    </dsp:sp>
    <dsp:sp modelId="{B037C960-A3A8-4447-8681-5799A6FEBC2B}">
      <dsp:nvSpPr>
        <dsp:cNvPr id="0" name=""/>
        <dsp:cNvSpPr/>
      </dsp:nvSpPr>
      <dsp:spPr>
        <a:xfrm rot="5400000">
          <a:off x="3823673" y="143637"/>
          <a:ext cx="1048390" cy="6437666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a-GE" sz="2000" b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ერთობლივი განხორციელება</a:t>
          </a:r>
          <a:endParaRPr lang="en-US" sz="2000" kern="1200" dirty="0">
            <a:solidFill>
              <a:schemeClr val="tx1"/>
            </a:solidFill>
          </a:endParaRPr>
        </a:p>
      </dsp:txBody>
      <dsp:txXfrm rot="-5400000">
        <a:off x="1129035" y="2889453"/>
        <a:ext cx="6386488" cy="94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B42F4-B66B-48DD-A73B-B7E7A6DCCDCC}">
      <dsp:nvSpPr>
        <dsp:cNvPr id="0" name=""/>
        <dsp:cNvSpPr/>
      </dsp:nvSpPr>
      <dsp:spPr>
        <a:xfrm>
          <a:off x="1997343" y="544931"/>
          <a:ext cx="4098953" cy="4098953"/>
        </a:xfrm>
        <a:prstGeom prst="blockArc">
          <a:avLst>
            <a:gd name="adj1" fmla="val 10951662"/>
            <a:gd name="adj2" fmla="val 16960543"/>
            <a:gd name="adj3" fmla="val 4643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AF3D2-6A32-4CB4-B35F-440E0946AAC7}">
      <dsp:nvSpPr>
        <dsp:cNvPr id="0" name=""/>
        <dsp:cNvSpPr/>
      </dsp:nvSpPr>
      <dsp:spPr>
        <a:xfrm>
          <a:off x="1992582" y="620394"/>
          <a:ext cx="4098953" cy="4098953"/>
        </a:xfrm>
        <a:prstGeom prst="blockArc">
          <a:avLst>
            <a:gd name="adj1" fmla="val 4146523"/>
            <a:gd name="adj2" fmla="val 11081515"/>
            <a:gd name="adj3" fmla="val 4643"/>
          </a:avLst>
        </a:prstGeom>
        <a:solidFill>
          <a:srgbClr val="FF0066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710A-E2DB-47A4-8DF9-B17E130FDE2A}">
      <dsp:nvSpPr>
        <dsp:cNvPr id="0" name=""/>
        <dsp:cNvSpPr/>
      </dsp:nvSpPr>
      <dsp:spPr>
        <a:xfrm>
          <a:off x="2061887" y="610418"/>
          <a:ext cx="5645898" cy="3864001"/>
        </a:xfrm>
        <a:prstGeom prst="blockArc">
          <a:avLst>
            <a:gd name="adj1" fmla="val 21537669"/>
            <a:gd name="adj2" fmla="val 5621521"/>
            <a:gd name="adj3" fmla="val 4643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B3446-1567-46F0-93B2-6A67B701D908}">
      <dsp:nvSpPr>
        <dsp:cNvPr id="0" name=""/>
        <dsp:cNvSpPr/>
      </dsp:nvSpPr>
      <dsp:spPr>
        <a:xfrm>
          <a:off x="2837360" y="553203"/>
          <a:ext cx="4098953" cy="4098953"/>
        </a:xfrm>
        <a:prstGeom prst="blockArc">
          <a:avLst>
            <a:gd name="adj1" fmla="val 15507159"/>
            <a:gd name="adj2" fmla="val 21434124"/>
            <a:gd name="adj3" fmla="val 4643"/>
          </a:avLst>
        </a:prstGeom>
        <a:solidFill>
          <a:srgbClr val="FF0066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70000" extrusionH="1700"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F62E7B67-AC02-425D-AF3B-3914EEF2C7E1}">
      <dsp:nvSpPr>
        <dsp:cNvPr id="0" name=""/>
        <dsp:cNvSpPr/>
      </dsp:nvSpPr>
      <dsp:spPr>
        <a:xfrm>
          <a:off x="4011682" y="1839097"/>
          <a:ext cx="1158737" cy="828673"/>
        </a:xfrm>
        <a:prstGeom prst="ellipse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b="1" kern="1200" dirty="0">
            <a:solidFill>
              <a:srgbClr val="FF0000"/>
            </a:solidFill>
          </a:endParaRPr>
        </a:p>
      </dsp:txBody>
      <dsp:txXfrm>
        <a:off x="4181375" y="1960453"/>
        <a:ext cx="819351" cy="585961"/>
      </dsp:txXfrm>
    </dsp:sp>
    <dsp:sp modelId="{E7BEFB09-1839-4DFF-8DF3-1F8B5526ACAC}">
      <dsp:nvSpPr>
        <dsp:cNvPr id="0" name=""/>
        <dsp:cNvSpPr/>
      </dsp:nvSpPr>
      <dsp:spPr>
        <a:xfrm>
          <a:off x="2391675" y="-19507"/>
          <a:ext cx="4188853" cy="1321617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chilly" dir="t"/>
        </a:scene3d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a-GE" sz="2000" b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მოქმედება</a:t>
          </a:r>
          <a:endParaRPr lang="en-US" sz="2000" b="1" kern="1200" dirty="0" smtClean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sp:txBody>
      <dsp:txXfrm>
        <a:off x="3005118" y="174039"/>
        <a:ext cx="2961967" cy="934525"/>
      </dsp:txXfrm>
    </dsp:sp>
    <dsp:sp modelId="{30F85E67-4C3F-4749-B452-0A6621B28B26}">
      <dsp:nvSpPr>
        <dsp:cNvPr id="0" name=""/>
        <dsp:cNvSpPr/>
      </dsp:nvSpPr>
      <dsp:spPr>
        <a:xfrm>
          <a:off x="4965342" y="1521822"/>
          <a:ext cx="3842127" cy="1968602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  <a:scene3d>
          <a:camera prst="orthographicFront"/>
          <a:lightRig rig="chilly" dir="t"/>
        </a:scene3d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a-GE" sz="2000" b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შემოწმება და  გარჩევა</a:t>
          </a:r>
          <a:endParaRPr lang="en-US" sz="2000" b="1" kern="1200" dirty="0" smtClean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sp:txBody>
      <dsp:txXfrm>
        <a:off x="5528008" y="1810117"/>
        <a:ext cx="2716795" cy="1392012"/>
      </dsp:txXfrm>
    </dsp:sp>
    <dsp:sp modelId="{180278EB-1A8F-48DC-A6A5-2384DD3C3AFC}">
      <dsp:nvSpPr>
        <dsp:cNvPr id="0" name=""/>
        <dsp:cNvSpPr/>
      </dsp:nvSpPr>
      <dsp:spPr>
        <a:xfrm>
          <a:off x="2714623" y="3627017"/>
          <a:ext cx="4082608" cy="1826290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chilly" dir="t"/>
        </a:scene3d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a-GE" sz="2000" b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საჭიროებისამებრ  მოლოდინების ახალი განსაზღვრება</a:t>
          </a:r>
          <a:endParaRPr lang="en-US" sz="2000" b="1" kern="1200" dirty="0" smtClean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sp:txBody>
      <dsp:txXfrm>
        <a:off x="3312507" y="3894471"/>
        <a:ext cx="2886840" cy="1291382"/>
      </dsp:txXfrm>
    </dsp:sp>
    <dsp:sp modelId="{FEF3EA4A-5C03-43EC-819B-E153038BBA15}">
      <dsp:nvSpPr>
        <dsp:cNvPr id="0" name=""/>
        <dsp:cNvSpPr/>
      </dsp:nvSpPr>
      <dsp:spPr>
        <a:xfrm>
          <a:off x="102723" y="1441478"/>
          <a:ext cx="3888291" cy="2129284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chilly" dir="t"/>
        </a:scene3d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a-GE" sz="2000" b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საჭიროებისამებრ  კორექტივების შეტანის  გადაწყვეტილების მიღება</a:t>
          </a:r>
          <a:endParaRPr lang="en-US" sz="2000" b="1" kern="1200" dirty="0" smtClean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sp:txBody>
      <dsp:txXfrm>
        <a:off x="672150" y="1753304"/>
        <a:ext cx="2749437" cy="15056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80644-5474-4756-B9DD-0EAA9486EE21}">
      <dsp:nvSpPr>
        <dsp:cNvPr id="0" name=""/>
        <dsp:cNvSpPr/>
      </dsp:nvSpPr>
      <dsp:spPr>
        <a:xfrm>
          <a:off x="2939856" y="2897"/>
          <a:ext cx="3536613" cy="1128045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a-GE" sz="1800" b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გამოცდილების მიღება</a:t>
          </a:r>
          <a:endParaRPr lang="en-US" sz="1800" b="1" kern="1200" dirty="0" smtClean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sp:txBody>
      <dsp:txXfrm>
        <a:off x="2994923" y="57964"/>
        <a:ext cx="3426479" cy="1017911"/>
      </dsp:txXfrm>
    </dsp:sp>
    <dsp:sp modelId="{A7727A31-6533-4AB6-9D9E-1462AFBF88F0}">
      <dsp:nvSpPr>
        <dsp:cNvPr id="0" name=""/>
        <dsp:cNvSpPr/>
      </dsp:nvSpPr>
      <dsp:spPr>
        <a:xfrm>
          <a:off x="2506374" y="894452"/>
          <a:ext cx="3724359" cy="3724359"/>
        </a:xfrm>
        <a:custGeom>
          <a:avLst/>
          <a:gdLst/>
          <a:ahLst/>
          <a:cxnLst/>
          <a:rect l="0" t="0" r="0" b="0"/>
          <a:pathLst>
            <a:path>
              <a:moveTo>
                <a:pt x="2779109" y="241392"/>
              </a:moveTo>
              <a:arcTo wR="1862179" hR="1862179" stAng="17969892" swAng="183241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BE8020-5331-4713-B1B4-8CE167E2E004}">
      <dsp:nvSpPr>
        <dsp:cNvPr id="0" name=""/>
        <dsp:cNvSpPr/>
      </dsp:nvSpPr>
      <dsp:spPr>
        <a:xfrm>
          <a:off x="4912154" y="1835303"/>
          <a:ext cx="3286586" cy="1128045"/>
        </a:xfrm>
        <a:prstGeom prst="roundRect">
          <a:avLst/>
        </a:prstGeom>
        <a:solidFill>
          <a:srgbClr val="66FF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a-GE" sz="1800" b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გამოცდილების გაცნობიერება </a:t>
          </a:r>
          <a:r>
            <a:rPr lang="ka-GE" sz="1800" b="0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(რეფლექსური დაკვირვება)</a:t>
          </a:r>
          <a:endParaRPr lang="en-US" sz="1800" b="0" kern="1200" dirty="0" smtClean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sp:txBody>
      <dsp:txXfrm>
        <a:off x="4967221" y="1890370"/>
        <a:ext cx="3176452" cy="1017911"/>
      </dsp:txXfrm>
    </dsp:sp>
    <dsp:sp modelId="{44B03521-0324-49FC-BBD7-BB6A620BE257}">
      <dsp:nvSpPr>
        <dsp:cNvPr id="0" name=""/>
        <dsp:cNvSpPr/>
      </dsp:nvSpPr>
      <dsp:spPr>
        <a:xfrm>
          <a:off x="2493151" y="236786"/>
          <a:ext cx="3724359" cy="3724359"/>
        </a:xfrm>
        <a:custGeom>
          <a:avLst/>
          <a:gdLst/>
          <a:ahLst/>
          <a:cxnLst/>
          <a:rect l="0" t="0" r="0" b="0"/>
          <a:pathLst>
            <a:path>
              <a:moveTo>
                <a:pt x="3506607" y="2736004"/>
              </a:moveTo>
              <a:arcTo wR="1862179" hR="1862179" stAng="1679132" swAng="195960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E5BC9-C4C5-402D-A44D-7329A39F46F6}">
      <dsp:nvSpPr>
        <dsp:cNvPr id="0" name=""/>
        <dsp:cNvSpPr/>
      </dsp:nvSpPr>
      <dsp:spPr>
        <a:xfrm>
          <a:off x="2875714" y="3727256"/>
          <a:ext cx="3664897" cy="1128045"/>
        </a:xfrm>
        <a:prstGeom prst="roundRect">
          <a:avLst/>
        </a:prstGeom>
        <a:solidFill>
          <a:srgbClr val="FF0066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a-GE" sz="1800" b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ზოგადი წესების და კანონზომიერებების აღმოჩენა  </a:t>
          </a:r>
          <a:r>
            <a:rPr lang="ka-GE" sz="1800" b="0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(აბსტრაქტული კონცეპტუალიზაცია)</a:t>
          </a:r>
          <a:endParaRPr lang="en-US" sz="1200" b="0" kern="1200" dirty="0"/>
        </a:p>
      </dsp:txBody>
      <dsp:txXfrm>
        <a:off x="2930781" y="3782323"/>
        <a:ext cx="3554763" cy="1017911"/>
      </dsp:txXfrm>
    </dsp:sp>
    <dsp:sp modelId="{61878244-EFAF-4645-9A13-B3AF1B3D5F3B}">
      <dsp:nvSpPr>
        <dsp:cNvPr id="0" name=""/>
        <dsp:cNvSpPr/>
      </dsp:nvSpPr>
      <dsp:spPr>
        <a:xfrm>
          <a:off x="3179456" y="233447"/>
          <a:ext cx="3724359" cy="3724359"/>
        </a:xfrm>
        <a:custGeom>
          <a:avLst/>
          <a:gdLst/>
          <a:ahLst/>
          <a:cxnLst/>
          <a:rect l="0" t="0" r="0" b="0"/>
          <a:pathLst>
            <a:path>
              <a:moveTo>
                <a:pt x="955601" y="3488779"/>
              </a:moveTo>
              <a:arcTo wR="1862179" hR="1862179" stAng="7147974" swAng="190405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7D99B-FACA-483B-87C6-34BDFBA4DE85}">
      <dsp:nvSpPr>
        <dsp:cNvPr id="0" name=""/>
        <dsp:cNvSpPr/>
      </dsp:nvSpPr>
      <dsp:spPr>
        <a:xfrm>
          <a:off x="1302323" y="1865077"/>
          <a:ext cx="3087321" cy="1128045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a-GE" sz="1800" b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აქტიური  ექსპერიმენტირება (</a:t>
          </a:r>
          <a:r>
            <a:rPr lang="ka-GE" sz="1800" b="0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არსებული გამოცდილების გაუმჯობესება)</a:t>
          </a:r>
          <a:endParaRPr lang="en-US" sz="1800" b="0" kern="1200" dirty="0" smtClean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sp:txBody>
      <dsp:txXfrm>
        <a:off x="1357390" y="1920144"/>
        <a:ext cx="2977187" cy="1017911"/>
      </dsp:txXfrm>
    </dsp:sp>
    <dsp:sp modelId="{B0CDE27F-1722-4BE0-8BD1-D1A41DC5B3A4}">
      <dsp:nvSpPr>
        <dsp:cNvPr id="0" name=""/>
        <dsp:cNvSpPr/>
      </dsp:nvSpPr>
      <dsp:spPr>
        <a:xfrm>
          <a:off x="3179456" y="900393"/>
          <a:ext cx="3724359" cy="3724359"/>
        </a:xfrm>
        <a:custGeom>
          <a:avLst/>
          <a:gdLst/>
          <a:ahLst/>
          <a:cxnLst/>
          <a:rect l="0" t="0" r="0" b="0"/>
          <a:pathLst>
            <a:path>
              <a:moveTo>
                <a:pt x="235579" y="955601"/>
              </a:moveTo>
              <a:arcTo wR="1862179" hR="1862179" stAng="12547974" swAng="190405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2A6ED-DABF-426A-9FBD-1D25CEB0EB3B}">
      <dsp:nvSpPr>
        <dsp:cNvPr id="0" name=""/>
        <dsp:cNvSpPr/>
      </dsp:nvSpPr>
      <dsp:spPr>
        <a:xfrm rot="5400000">
          <a:off x="5605676" y="-2309551"/>
          <a:ext cx="837138" cy="5669878"/>
        </a:xfrm>
        <a:prstGeom prst="flowChartPunchedCard">
          <a:avLst/>
        </a:prstGeom>
        <a:solidFill>
          <a:srgbClr val="FF66FF">
            <a:alpha val="89804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a-GE" sz="1800" b="1" i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წინასწარი განწყობის გარეშე მზადაა ახალი გამოცდილებისთვის</a:t>
          </a:r>
          <a:endParaRPr lang="en-US" sz="1800" b="1" i="1" kern="1200" dirty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sp:txBody>
      <dsp:txXfrm rot="-5400000">
        <a:off x="3189306" y="106819"/>
        <a:ext cx="4535902" cy="837138"/>
      </dsp:txXfrm>
    </dsp:sp>
    <dsp:sp modelId="{0C4CD4DE-EEC3-412A-AAD1-8BC956E2AFDC}">
      <dsp:nvSpPr>
        <dsp:cNvPr id="0" name=""/>
        <dsp:cNvSpPr/>
      </dsp:nvSpPr>
      <dsp:spPr>
        <a:xfrm>
          <a:off x="0" y="14199"/>
          <a:ext cx="3189306" cy="1046423"/>
        </a:xfrm>
        <a:prstGeom prst="roundRect">
          <a:avLst/>
        </a:prstGeom>
        <a:solidFill>
          <a:srgbClr val="FF66FF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a-GE" sz="2000" b="1" i="0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აქტივისტი</a:t>
          </a:r>
          <a:endParaRPr lang="en-US" sz="2000" b="1" i="0" kern="1200" dirty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sp:txBody>
      <dsp:txXfrm>
        <a:off x="51082" y="65281"/>
        <a:ext cx="3087142" cy="944259"/>
      </dsp:txXfrm>
    </dsp:sp>
    <dsp:sp modelId="{63A3F1C3-9093-4030-A84A-6ABC9FDB5108}">
      <dsp:nvSpPr>
        <dsp:cNvPr id="0" name=""/>
        <dsp:cNvSpPr/>
      </dsp:nvSpPr>
      <dsp:spPr>
        <a:xfrm>
          <a:off x="0" y="1100920"/>
          <a:ext cx="3189306" cy="1046423"/>
        </a:xfrm>
        <a:prstGeom prst="roundRect">
          <a:avLst/>
        </a:prstGeom>
        <a:solidFill>
          <a:srgbClr val="66FFFF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a-GE" sz="2000" b="1" i="0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რეფლექტორი</a:t>
          </a:r>
          <a:endParaRPr lang="en-US" sz="2000" b="1" i="0" kern="1200" dirty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sp:txBody>
      <dsp:txXfrm>
        <a:off x="51082" y="1152002"/>
        <a:ext cx="3087142" cy="944259"/>
      </dsp:txXfrm>
    </dsp:sp>
    <dsp:sp modelId="{32F908EC-EDF2-4D51-9CE7-25C2DA0EAEBA}">
      <dsp:nvSpPr>
        <dsp:cNvPr id="0" name=""/>
        <dsp:cNvSpPr/>
      </dsp:nvSpPr>
      <dsp:spPr>
        <a:xfrm rot="5400000">
          <a:off x="5605676" y="-112062"/>
          <a:ext cx="837138" cy="5669878"/>
        </a:xfrm>
        <a:prstGeom prst="round2SameRect">
          <a:avLst/>
        </a:prstGeom>
        <a:solidFill>
          <a:srgbClr val="66FF33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a-GE" sz="1800" b="1" i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საკუთარ  დაკვირვებებს თეორიებად გარდაქმნის და  პრაქტიკაში იყენებს მათ</a:t>
          </a:r>
          <a:endParaRPr lang="en-US" sz="1800" b="1" i="1" kern="1200" dirty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sp:txBody>
      <dsp:txXfrm rot="-5400000">
        <a:off x="3189306" y="2345174"/>
        <a:ext cx="5629012" cy="755406"/>
      </dsp:txXfrm>
    </dsp:sp>
    <dsp:sp modelId="{4B0D4617-63CD-49EA-9C31-FFA889FADBC1}">
      <dsp:nvSpPr>
        <dsp:cNvPr id="0" name=""/>
        <dsp:cNvSpPr/>
      </dsp:nvSpPr>
      <dsp:spPr>
        <a:xfrm>
          <a:off x="0" y="2199665"/>
          <a:ext cx="3189306" cy="1046423"/>
        </a:xfrm>
        <a:prstGeom prst="roundRect">
          <a:avLst/>
        </a:prstGeom>
        <a:solidFill>
          <a:srgbClr val="66FF33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a-GE" sz="2000" b="1" i="0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თეორიტიკოსი</a:t>
          </a:r>
          <a:endParaRPr lang="en-US" sz="2000" b="1" i="0" kern="1200" dirty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sp:txBody>
      <dsp:txXfrm>
        <a:off x="51082" y="2250747"/>
        <a:ext cx="3087142" cy="944259"/>
      </dsp:txXfrm>
    </dsp:sp>
    <dsp:sp modelId="{9E36FBE8-45C9-49D5-AD44-F7CAC4157074}">
      <dsp:nvSpPr>
        <dsp:cNvPr id="0" name=""/>
        <dsp:cNvSpPr/>
      </dsp:nvSpPr>
      <dsp:spPr>
        <a:xfrm rot="5400000">
          <a:off x="5605676" y="986682"/>
          <a:ext cx="837138" cy="5669878"/>
        </a:xfrm>
        <a:prstGeom prst="round2SameRect">
          <a:avLst/>
        </a:prstGeom>
        <a:solidFill>
          <a:srgbClr val="0000FF">
            <a:alpha val="90000"/>
          </a:srgb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a-GE" sz="1800" b="1" i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მუდავ მზადაა საფუძვლიანად გამოსცადოს ახალი მიდგომები, იდეები და  ცნებები.</a:t>
          </a:r>
          <a:endParaRPr lang="en-US" sz="1800" b="1" i="1" kern="1200" dirty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sp:txBody>
      <dsp:txXfrm rot="-5400000">
        <a:off x="3189306" y="3443918"/>
        <a:ext cx="5629012" cy="755406"/>
      </dsp:txXfrm>
    </dsp:sp>
    <dsp:sp modelId="{9E9EB39A-43DD-428D-90A0-D36756D3961E}">
      <dsp:nvSpPr>
        <dsp:cNvPr id="0" name=""/>
        <dsp:cNvSpPr/>
      </dsp:nvSpPr>
      <dsp:spPr>
        <a:xfrm>
          <a:off x="0" y="3298409"/>
          <a:ext cx="3189306" cy="1046423"/>
        </a:xfrm>
        <a:prstGeom prst="roundRect">
          <a:avLst/>
        </a:prstGeom>
        <a:solidFill>
          <a:srgbClr val="0000FF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a-GE" sz="2000" b="1" i="0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პრაგმატიკოსი</a:t>
          </a:r>
          <a:endParaRPr lang="en-US" sz="2000" b="1" i="0" kern="1200" dirty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sp:txBody>
      <dsp:txXfrm>
        <a:off x="51082" y="3349491"/>
        <a:ext cx="3087142" cy="9442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D1B62-3B05-417A-AA29-7CA090C2A4D5}">
      <dsp:nvSpPr>
        <dsp:cNvPr id="0" name=""/>
        <dsp:cNvSpPr/>
      </dsp:nvSpPr>
      <dsp:spPr>
        <a:xfrm>
          <a:off x="3879862" y="1171934"/>
          <a:ext cx="184137" cy="806698"/>
        </a:xfrm>
        <a:custGeom>
          <a:avLst/>
          <a:gdLst/>
          <a:ahLst/>
          <a:cxnLst/>
          <a:rect l="0" t="0" r="0" b="0"/>
          <a:pathLst>
            <a:path>
              <a:moveTo>
                <a:pt x="184137" y="0"/>
              </a:moveTo>
              <a:lnTo>
                <a:pt x="184137" y="806698"/>
              </a:lnTo>
              <a:lnTo>
                <a:pt x="0" y="8066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A41701-C62F-4461-A2ED-5E4C6717C24C}">
      <dsp:nvSpPr>
        <dsp:cNvPr id="0" name=""/>
        <dsp:cNvSpPr/>
      </dsp:nvSpPr>
      <dsp:spPr>
        <a:xfrm>
          <a:off x="4064000" y="1171934"/>
          <a:ext cx="3093003" cy="1613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9258"/>
              </a:lnTo>
              <a:lnTo>
                <a:pt x="3093003" y="1429258"/>
              </a:lnTo>
              <a:lnTo>
                <a:pt x="3093003" y="16133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4BBC6-DEBE-46AB-B6D3-9024D60CAC9C}">
      <dsp:nvSpPr>
        <dsp:cNvPr id="0" name=""/>
        <dsp:cNvSpPr/>
      </dsp:nvSpPr>
      <dsp:spPr>
        <a:xfrm>
          <a:off x="4064000" y="1171934"/>
          <a:ext cx="1060983" cy="1613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9258"/>
              </a:lnTo>
              <a:lnTo>
                <a:pt x="1060983" y="1429258"/>
              </a:lnTo>
              <a:lnTo>
                <a:pt x="1060983" y="16133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ED004-7333-4908-905F-84266B8BB7BB}">
      <dsp:nvSpPr>
        <dsp:cNvPr id="0" name=""/>
        <dsp:cNvSpPr/>
      </dsp:nvSpPr>
      <dsp:spPr>
        <a:xfrm>
          <a:off x="3003016" y="1171934"/>
          <a:ext cx="1060983" cy="1613396"/>
        </a:xfrm>
        <a:custGeom>
          <a:avLst/>
          <a:gdLst/>
          <a:ahLst/>
          <a:cxnLst/>
          <a:rect l="0" t="0" r="0" b="0"/>
          <a:pathLst>
            <a:path>
              <a:moveTo>
                <a:pt x="1060983" y="0"/>
              </a:moveTo>
              <a:lnTo>
                <a:pt x="1060983" y="1429258"/>
              </a:lnTo>
              <a:lnTo>
                <a:pt x="0" y="1429258"/>
              </a:lnTo>
              <a:lnTo>
                <a:pt x="0" y="16133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7AED0-CCB2-44A8-B36D-51D373836E33}">
      <dsp:nvSpPr>
        <dsp:cNvPr id="0" name=""/>
        <dsp:cNvSpPr/>
      </dsp:nvSpPr>
      <dsp:spPr>
        <a:xfrm>
          <a:off x="881050" y="1171934"/>
          <a:ext cx="3182949" cy="1613396"/>
        </a:xfrm>
        <a:custGeom>
          <a:avLst/>
          <a:gdLst/>
          <a:ahLst/>
          <a:cxnLst/>
          <a:rect l="0" t="0" r="0" b="0"/>
          <a:pathLst>
            <a:path>
              <a:moveTo>
                <a:pt x="3182949" y="0"/>
              </a:moveTo>
              <a:lnTo>
                <a:pt x="3182949" y="1429258"/>
              </a:lnTo>
              <a:lnTo>
                <a:pt x="0" y="1429258"/>
              </a:lnTo>
              <a:lnTo>
                <a:pt x="0" y="16133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89C28-4399-43F9-9ADA-2A778D795E73}">
      <dsp:nvSpPr>
        <dsp:cNvPr id="0" name=""/>
        <dsp:cNvSpPr/>
      </dsp:nvSpPr>
      <dsp:spPr>
        <a:xfrm>
          <a:off x="2994704" y="295088"/>
          <a:ext cx="2138591" cy="876845"/>
        </a:xfrm>
        <a:prstGeom prst="rect">
          <a:avLst/>
        </a:prstGeom>
        <a:solidFill>
          <a:srgbClr val="66FF33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285750" lvl="0" indent="-28575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a-GE" sz="1800" b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1.სასწავლი საჭიროებების  დადგენა</a:t>
          </a:r>
          <a:endParaRPr lang="en-US" sz="1800" b="1" kern="1200" dirty="0" smtClean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sp:txBody>
      <dsp:txXfrm>
        <a:off x="2994704" y="295088"/>
        <a:ext cx="2138591" cy="876845"/>
      </dsp:txXfrm>
    </dsp:sp>
    <dsp:sp modelId="{1A4D6764-BC26-42E3-B444-C66EE4F40C06}">
      <dsp:nvSpPr>
        <dsp:cNvPr id="0" name=""/>
        <dsp:cNvSpPr/>
      </dsp:nvSpPr>
      <dsp:spPr>
        <a:xfrm>
          <a:off x="4204" y="2785330"/>
          <a:ext cx="1753691" cy="876845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a-GE" sz="1800" b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ხერხები</a:t>
          </a:r>
          <a:endParaRPr lang="en-US" sz="1800" b="1" kern="1200" dirty="0" smtClean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sp:txBody>
      <dsp:txXfrm>
        <a:off x="4204" y="2785330"/>
        <a:ext cx="1753691" cy="876845"/>
      </dsp:txXfrm>
    </dsp:sp>
    <dsp:sp modelId="{C255D802-3E60-4171-8B11-C04F12B11F79}">
      <dsp:nvSpPr>
        <dsp:cNvPr id="0" name=""/>
        <dsp:cNvSpPr/>
      </dsp:nvSpPr>
      <dsp:spPr>
        <a:xfrm>
          <a:off x="2126170" y="2785330"/>
          <a:ext cx="1753691" cy="876845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a-GE" sz="1800" b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საშუალებები</a:t>
          </a:r>
          <a:endParaRPr lang="en-US" sz="1800" b="1" kern="1200" dirty="0" smtClean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sp:txBody>
      <dsp:txXfrm>
        <a:off x="2126170" y="2785330"/>
        <a:ext cx="1753691" cy="876845"/>
      </dsp:txXfrm>
    </dsp:sp>
    <dsp:sp modelId="{2D0E5345-3739-4938-B3A8-92D1642D3771}">
      <dsp:nvSpPr>
        <dsp:cNvPr id="0" name=""/>
        <dsp:cNvSpPr/>
      </dsp:nvSpPr>
      <dsp:spPr>
        <a:xfrm>
          <a:off x="4248137" y="2785330"/>
          <a:ext cx="1753691" cy="876845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a-GE" sz="1800" b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ადგილმდებარეობა </a:t>
          </a:r>
          <a:endParaRPr lang="en-US" sz="1800" b="1" kern="1200" dirty="0" smtClean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sp:txBody>
      <dsp:txXfrm>
        <a:off x="4248137" y="2785330"/>
        <a:ext cx="1753691" cy="876845"/>
      </dsp:txXfrm>
    </dsp:sp>
    <dsp:sp modelId="{E8BE52C2-DC87-4CDF-9CD3-533AE08BF85B}">
      <dsp:nvSpPr>
        <dsp:cNvPr id="0" name=""/>
        <dsp:cNvSpPr/>
      </dsp:nvSpPr>
      <dsp:spPr>
        <a:xfrm>
          <a:off x="6280157" y="2785330"/>
          <a:ext cx="1753691" cy="876845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a-GE" sz="1800" b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ტრენერები</a:t>
          </a:r>
          <a:endParaRPr lang="en-US" sz="1800" b="1" kern="1200" dirty="0" smtClean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sp:txBody>
      <dsp:txXfrm>
        <a:off x="6280157" y="2785330"/>
        <a:ext cx="1753691" cy="876845"/>
      </dsp:txXfrm>
    </dsp:sp>
    <dsp:sp modelId="{FB8A329F-46B7-4598-8F5C-E63FD758E75D}">
      <dsp:nvSpPr>
        <dsp:cNvPr id="0" name=""/>
        <dsp:cNvSpPr/>
      </dsp:nvSpPr>
      <dsp:spPr>
        <a:xfrm>
          <a:off x="2126170" y="1540209"/>
          <a:ext cx="1753691" cy="876845"/>
        </a:xfrm>
        <a:prstGeom prst="rect">
          <a:avLst/>
        </a:prstGeom>
        <a:solidFill>
          <a:srgbClr val="66FF33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a-GE" sz="2200" kern="1200" dirty="0" smtClean="0"/>
            <a:t>2</a:t>
          </a:r>
          <a:r>
            <a:rPr lang="ka-GE" sz="1800" b="1" kern="1200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rPr>
            <a:t>. სატრენინგო  პროგრამების დაგეგმარება </a:t>
          </a:r>
          <a:endParaRPr lang="en-US" sz="1800" b="1" kern="1200" dirty="0" smtClean="0">
            <a:solidFill>
              <a:schemeClr val="tx1"/>
            </a:solidFill>
            <a:latin typeface="Calibri" pitchFamily="34" charset="0"/>
            <a:ea typeface="Calibri" pitchFamily="34" charset="0"/>
            <a:cs typeface="Times New Roman" pitchFamily="18" charset="0"/>
          </a:endParaRPr>
        </a:p>
      </dsp:txBody>
      <dsp:txXfrm>
        <a:off x="2126170" y="1540209"/>
        <a:ext cx="1753691" cy="876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2DD40-6409-4A4B-9A4B-CB47B2AA55C7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CF400-1284-4A41-A733-84F4191C5E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81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a-G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CF400-1284-4A41-A733-84F4191C5EC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83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6" name="Google Shape;35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1279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CF400-1284-4A41-A733-84F4191C5EC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3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3DBA-DF2B-4F45-987C-FFC11F950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733E3-D73A-514C-8080-026404A50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D2E74-6BFE-AB48-B142-D0FFBDD0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D4078-DAD2-DB4A-8B06-2E2A8784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73DA6-AF3E-234F-80B6-DA7FD431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4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0A44-167B-A44B-B05F-AA5FEDC3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503D3-13A4-ED47-9627-5816D287C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FD9D2-4023-B14F-A513-65BA3AEE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BF4C-8CCA-AB4E-8EF1-26FBEC3F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DD98A-1568-9F4B-92F3-86CFFA8C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3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23E512-95E1-7D4A-93DE-8C58F6B94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51599-1C9E-F94E-AB39-5624FE102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E750B-603B-0642-AB7A-CA70C340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555D2-BFCE-3C41-958E-9BD6A5F1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B6981-57E7-AD42-A153-C93B4F4A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8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A810-663F-3C42-88E3-AA6ADF27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44CEF-4240-4D42-8645-22F16170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18BBE-84B0-424D-9C56-31DA3B12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4F96B-E831-B848-9D06-6F1F8B04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70F6E-E1BB-504E-A498-0A551509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FC56-774B-B247-B2AC-277A1CC5E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0F574-4E85-DE42-A23E-429EC4F35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7E851-989D-8A45-962A-AA62DBB8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12DB8-05D1-EA45-91A2-1C3EEFE9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E4A9C-8352-FA4F-8E57-5142269E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9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E5A2-94FE-F74B-A73E-69F797E33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F23EF-3EF9-6E41-982E-A91742E7F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D81EA-A2CA-C142-A576-3D6368482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A7C62-82E5-BF4B-91A0-56FDBD37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E85FF-EEAB-784F-B672-BC83A802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C501E-E1E6-384E-82A9-6ABC8333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9547-13D4-E24C-A8E6-CE231947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11D77-9FE0-ED41-BD90-8DE2AD4E3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ECB0E-C552-E440-9878-24CB44E0D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3E5D2-04A3-DD43-9CB9-69CCB4782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80742-3FFD-E440-A9CC-454BF8098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EAF7D-6F54-C84F-B0F2-492D45DA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481826-AD2D-CE47-9818-EC3FCC30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F9511-5C5A-3F4A-BC29-699DAB33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F426-DF0F-8846-852E-72F92D68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F8E96-AE5D-3E42-AEC6-222B3474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2DF59-6FF0-F04A-A7DA-437294B0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5AB1E-10F4-BA44-BEBD-AFD22B65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5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05CF62-97A6-C34C-81E8-0D9DA4FE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767A3-EB16-E845-BDA9-C5C3DB41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AA980-C4E5-514B-B3C2-9AE3C75A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825E-1355-6D4D-BD05-1AF530FA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7A8F4-6502-FA41-B8FE-F95074F4E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235BC-6363-924A-B581-173F059D4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8CE90-8E70-EA40-8F54-0E3A8BEC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FB6D2-88A3-DC45-A546-979F81E02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9F336-843C-144B-A346-0B0E2162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5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8D2A-16DA-534C-826B-B0EA586E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7A813-D28A-0A41-9F13-D8BAFD80A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20809-2225-8445-B4F7-B284ECEE1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25E7B-8265-8944-9FDC-8C8607D2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2AF67-760A-2845-8342-B599AF18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3F5E5-FECB-9743-B897-D8F405FB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5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72D02D-660A-314D-8A95-E9AFD731B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4F413-A9F8-2343-92B9-BAECFB91A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79BBC-EC5F-0947-83DA-33FDD50A3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DE623-5FB3-4EB5-B3E4-4E3776B12A75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99E26-FF96-FB42-B085-0A61AFF84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5D2E6-E8AD-8940-BAF8-948085710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5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2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2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2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Relationship Id="rId5" Type="http://schemas.openxmlformats.org/officeDocument/2006/relationships/image" Target="../media/image25.gif"/><Relationship Id="rId4" Type="http://schemas.openxmlformats.org/officeDocument/2006/relationships/image" Target="../media/image2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Relationship Id="rId4" Type="http://schemas.openxmlformats.org/officeDocument/2006/relationships/image" Target="../media/image3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3.xml"/><Relationship Id="rId4" Type="http://schemas.openxmlformats.org/officeDocument/2006/relationships/image" Target="../media/image3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4.xml"/><Relationship Id="rId4" Type="http://schemas.openxmlformats.org/officeDocument/2006/relationships/image" Target="../media/image36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Relationship Id="rId5" Type="http://schemas.openxmlformats.org/officeDocument/2006/relationships/hyperlink" Target="mailto:keso.sumbadze@btu.edu.ge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71557" y="684965"/>
            <a:ext cx="6841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a-GE" sz="2400" b="1" dirty="0">
                <a:solidFill>
                  <a:srgbClr val="0000FF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საგანი: ადამიანური </a:t>
            </a:r>
            <a:r>
              <a:rPr lang="ka-GE" sz="2400" b="1" dirty="0" smtClean="0">
                <a:solidFill>
                  <a:srgbClr val="0000FF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რესურსების მართვა</a:t>
            </a:r>
            <a:r>
              <a:rPr lang="en-US" sz="2400" b="1" dirty="0" smtClean="0">
                <a:solidFill>
                  <a:srgbClr val="0000FF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</a:t>
            </a:r>
            <a:r>
              <a:rPr lang="en-US" sz="2400" b="1" dirty="0" smtClean="0">
                <a:solidFill>
                  <a:srgbClr val="0000FF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HRM</a:t>
            </a:r>
            <a:r>
              <a:rPr lang="en-US" sz="2400" b="1" dirty="0">
                <a:solidFill>
                  <a:srgbClr val="0000FF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)</a:t>
            </a:r>
            <a:endParaRPr lang="ka-GE" sz="2400" b="1" dirty="0">
              <a:solidFill>
                <a:srgbClr val="0000FF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33471" y="5201528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a-GE" b="1" dirty="0">
                <a:solidFill>
                  <a:srgbClr val="0000FF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ლექტორი: </a:t>
            </a:r>
            <a:r>
              <a:rPr lang="ka-GE" b="1" dirty="0" smtClean="0">
                <a:solidFill>
                  <a:srgbClr val="0000FF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კესო </a:t>
            </a:r>
            <a:r>
              <a:rPr lang="ka-GE" b="1" dirty="0">
                <a:solidFill>
                  <a:srgbClr val="0000FF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სუმბაძე</a:t>
            </a:r>
            <a:endParaRPr lang="en-US" b="1" dirty="0">
              <a:solidFill>
                <a:srgbClr val="0000FF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52876" y="5695363"/>
            <a:ext cx="1912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a-GE" b="1" dirty="0">
                <a:solidFill>
                  <a:srgbClr val="0000FF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თბილისი 20</a:t>
            </a:r>
            <a:r>
              <a:rPr lang="en-US" b="1" dirty="0" smtClean="0">
                <a:solidFill>
                  <a:srgbClr val="0000FF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2</a:t>
            </a:r>
            <a:r>
              <a:rPr lang="en-US" b="1" dirty="0">
                <a:solidFill>
                  <a:srgbClr val="0000FF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3</a:t>
            </a:r>
            <a:r>
              <a:rPr lang="ka-GE" b="1" dirty="0" smtClean="0">
                <a:solidFill>
                  <a:srgbClr val="0000FF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წ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027" name="Picture 3" descr="C:\Users\pc-pc\Desktop\360_F_284046358_xFSfxtd82cPOQijgflp1jqhjABTVyEo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64873" y="1376362"/>
            <a:ext cx="7455307" cy="37276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3839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72618" y="4136199"/>
            <a:ext cx="5327751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ka-GE" sz="1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ადამიანური  რესურსის სტრატეგიული </a:t>
            </a:r>
            <a:r>
              <a:rPr lang="ka-GE" sz="1600" b="1" dirty="0" smtClean="0">
                <a:solidFill>
                  <a:srgbClr val="0070C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სწავლება  და  განვითარება </a:t>
            </a:r>
            <a:r>
              <a:rPr lang="ka-GE" sz="1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მოიცავს  პროცესების შემოღებას, განხორციელებას, მათში ცვლილებების შეტანას, გაძღოლასა და წარმართვას  ისე, რომ  კომპანიის ყველა  თანამშრომლები დაეუფლოს იმ უნარ-ჩვევებს, ცოდნასა და  კომპეტენციებს, რომლებიც  კომპანიის ამჟამინდელი და  მომავალი  ამოცანების გადასაჭრელად  სჭირდება.</a:t>
            </a:r>
          </a:p>
        </p:txBody>
      </p:sp>
      <p:sp>
        <p:nvSpPr>
          <p:cNvPr id="8" name="Rectangle 7"/>
          <p:cNvSpPr/>
          <p:nvPr/>
        </p:nvSpPr>
        <p:spPr>
          <a:xfrm>
            <a:off x="1723868" y="302675"/>
            <a:ext cx="81396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a-GE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ადამიანური  რესურსის სტრატეგიული სწავლება  და  განვითარება 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05" y="970297"/>
            <a:ext cx="5394538" cy="393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39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3364" y="1876721"/>
            <a:ext cx="79960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სტრატეგიული სწავლების  და განვითარების ფილოსოფია ითვალისწინებს შემდეგს: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სგ-ის  სფეროში  ინვესტირება  ყველა მხარისთვის სიკეთის  მომტანია.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სგ-ის გეგმები და  პროგრამები დაკავშირებული უნდა  იყოს  კომპანიასთან.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სგ ისე უნდა  ემსახურებოდეს კორპორაციული.ფუნქციური, გუნდური და  ინდივიდუალური საქმიანობის გაუმჯობესებას.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კომპანიაში ყველას უნდა  მიეცეს  სწავლისა და განვირათების  შანსი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ინდივიდუალური სწავლების  სტრუქტურას უზრუნველყოფს  პერსონალური განვითარების გეგმები  რომლებიც ორიენტირებულია დამოუკიდებელ სწავლაზე ქოუჩინგით, დამრიგებლობითა და ტრენინგებით.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ყველა  ორგანიზაციას  სჭირდება  სწავლასა და განვითარებაში ინვესტირება.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23738" y="707409"/>
            <a:ext cx="7714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a-GE" sz="2000" b="1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სტრატეგიული სწავლების  და განვითარების ფილოსოფია </a:t>
            </a:r>
            <a:endParaRPr lang="en-US" sz="2000" b="1" dirty="0" smtClean="0">
              <a:solidFill>
                <a:srgbClr val="7030A0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1026" name="Picture 2" descr="C:\Users\pc-pc\Desktop\Blog_HowtoGettheMostValueFromYoureLearningBudget_101117_KC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79967" y="2431809"/>
            <a:ext cx="4817274" cy="30545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8139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7660" y="1412025"/>
            <a:ext cx="8184630" cy="4524315"/>
          </a:xfrm>
          <a:prstGeom prst="rect">
            <a:avLst/>
          </a:prstGeom>
          <a:solidFill>
            <a:srgbClr val="66FF33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pPr marL="285750" indent="-285750"/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სწავლებამ და განვითრებამ კომპანიას  აუცილელად  უნდა  მოუტანოს სხვადასხვა ტიპის  სარგებელი, მათ შორის:</a:t>
            </a:r>
          </a:p>
          <a:p>
            <a:pPr marL="285750" indent="-285750">
              <a:buFont typeface="Wingdings" pitchFamily="2" charset="2"/>
              <a:buChar char="Ø"/>
            </a:pPr>
            <a:endParaRPr lang="ka-GE" b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ინდივიდუალური , ჯგუფური და  კორპორატიული  ეფექტიანობის გაუმჯობესება.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სასწავლო  პროგრამების შეთავაზებით  მაღალკვალიფიციური  პერსონალის  მოზიდვა.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თანამშრომელთა </a:t>
            </a:r>
            <a:r>
              <a:rPr lang="ka-GE" b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უნარჩვევების</a:t>
            </a:r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უნივერსალურობის მიღწევით საოპერაციო პროცესების  გაფართოვება.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ცვლილებების  განხორციელების ხელშეწყობა.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რგოლების მენეჯერთა განვითარება.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პოზიტიური  კულტურის  დამკვიდრება.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მომხმარებელთა  მომსახურების მაღალი სტანდარტებით უზრუნველყოფა.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სწავლაზე გაწული ხარჯების შემცირება.</a:t>
            </a:r>
          </a:p>
          <a:p>
            <a:pPr marL="285750" indent="-285750">
              <a:buFont typeface="Wingdings" pitchFamily="2" charset="2"/>
              <a:buChar char="Ø"/>
            </a:pPr>
            <a:endParaRPr lang="ka-GE" b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8295" y="287684"/>
            <a:ext cx="77149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a-GE" sz="20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სტრატეგიული სწავლებას  და განვითარებას სჭირდება  ეკონომიკური დასაბუთება</a:t>
            </a:r>
            <a:endParaRPr lang="en-US" sz="2000" b="1" dirty="0" smtClean="0">
              <a:solidFill>
                <a:schemeClr val="accent6">
                  <a:lumMod val="50000"/>
                </a:schemeClr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2050" name="Picture 2" descr="C:\Users\pc-pc\Desktop\download (2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699" y="1439057"/>
            <a:ext cx="3339969" cy="4512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8139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7958" y="235441"/>
            <a:ext cx="100946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/>
            <a:r>
              <a:rPr lang="ka-GE" sz="2000" b="1" dirty="0" smtClean="0">
                <a:solidFill>
                  <a:srgbClr val="FF0066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წავლებისა და განვითარების ღონისძიებები ისე უნდა  დაიგეგმოს და განხორციელდეს  რომ სწავლების  ფილოსოფიას შეესაბამებოდეს ამისთვის  კი აუცილებელია :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89411507"/>
              </p:ext>
            </p:extLst>
          </p:nvPr>
        </p:nvGraphicFramePr>
        <p:xfrm>
          <a:off x="2616634" y="1483300"/>
          <a:ext cx="6697272" cy="4436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48139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1167" y="782787"/>
            <a:ext cx="90020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/>
            <a:r>
              <a:rPr lang="ka-GE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როგორ დავამკვიდროთ სწავლის კულტურა  ორგანიზაციაში</a:t>
            </a:r>
          </a:p>
        </p:txBody>
      </p:sp>
      <p:pic>
        <p:nvPicPr>
          <p:cNvPr id="3074" name="Picture 2" descr="C:\Users\pc-pc\Desktop\image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26839" y="1500994"/>
            <a:ext cx="3928204" cy="45703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5032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20000" y="3060943"/>
            <a:ext cx="62871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a-GE" b="1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ხედვის  შემუშავება და გაზიარება.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ka-GE" b="1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თანამშრომელთათვის ,,ავტონომიურობის” მინიჭება.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ka-GE" b="1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სწავლის ხელშემწყობი გარემო  პირობების შექმნა.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ka-GE" b="1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ქოუჩინგის  გამოყენება და წახალისება.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ka-GE" b="1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სამუშაო  ამოცანებში გარკვევისას თანამშრომელთათვის დახმარების გაწევა  უკავშირის  უზრუნველყოფა.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ka-GE" b="1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ქოუჩების მნიშვნელობის აღიარება.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ka-GE" b="1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ქსელების გამოყენების ხელშეწყობა.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ka-GE" b="1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სისტემების  მორგება ხედვასთან.</a:t>
            </a:r>
          </a:p>
          <a:p>
            <a:pPr marL="285750" indent="-285750">
              <a:buFont typeface="Wingdings" pitchFamily="2" charset="2"/>
              <a:buChar char="Ø"/>
            </a:pPr>
            <a:endParaRPr lang="ka-GE" b="1" dirty="0" smtClean="0">
              <a:solidFill>
                <a:srgbClr val="7030A0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ka-GE" b="1" dirty="0" smtClean="0">
              <a:solidFill>
                <a:srgbClr val="7030A0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8295" y="287684"/>
            <a:ext cx="7714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a-GE" sz="2000" b="1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სწავლის  კულტურა  ორგანიზაციაში რეინოლდსის  მიხედვით </a:t>
            </a:r>
            <a:endParaRPr lang="en-US" sz="2000" b="1" dirty="0" smtClean="0">
              <a:solidFill>
                <a:srgbClr val="7030A0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4098" name="Picture 2" descr="C:\Users\pc-pc\Desktop\lb-learning-cultur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705" y="1340240"/>
            <a:ext cx="5218960" cy="38163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8139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8505" y="272774"/>
            <a:ext cx="82445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ka-GE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ორგანიზაციული  სწავლების  პროცესი მოიცავს  სამ  ძირითად ეტაპს: </a:t>
            </a:r>
          </a:p>
          <a:p>
            <a:pPr marL="285750" indent="-285750">
              <a:buFont typeface="Wingdings" pitchFamily="2" charset="2"/>
              <a:buChar char="Ø"/>
            </a:pPr>
            <a:endParaRPr lang="ka-GE" sz="2000" b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2713220" y="1439333"/>
          <a:ext cx="7566702" cy="4451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48139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58452" y="212733"/>
            <a:ext cx="7714938" cy="400110"/>
          </a:xfrm>
          <a:prstGeom prst="rect">
            <a:avLst/>
          </a:prstGeom>
          <a:solidFill>
            <a:srgbClr val="DEEEF8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ka-GE" sz="2000" b="1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ერთ და ორციკლიანი  სწავლება</a:t>
            </a:r>
            <a:endParaRPr lang="en-US" sz="2000" b="1" dirty="0" smtClean="0">
              <a:solidFill>
                <a:srgbClr val="FF0000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1484027" y="996983"/>
          <a:ext cx="9488774" cy="532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Oval 6"/>
          <p:cNvSpPr/>
          <p:nvPr/>
        </p:nvSpPr>
        <p:spPr>
          <a:xfrm>
            <a:off x="9428813" y="839449"/>
            <a:ext cx="2538334" cy="914400"/>
          </a:xfrm>
          <a:prstGeom prst="ellipse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dirty="0" smtClean="0">
                <a:solidFill>
                  <a:srgbClr val="FF0000"/>
                </a:solidFill>
              </a:rPr>
              <a:t>ერთციკლიანი სწავლება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531495" y="5698761"/>
            <a:ext cx="2538334" cy="914400"/>
          </a:xfrm>
          <a:prstGeom prst="ellipse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sz="2000" b="1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ორციკლიანი სწავლება</a:t>
            </a:r>
            <a:endParaRPr lang="en-US" sz="2000" b="1" dirty="0" smtClean="0">
              <a:solidFill>
                <a:srgbClr val="FF0000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9" name="Curved Down Arrow 8"/>
          <p:cNvSpPr/>
          <p:nvPr/>
        </p:nvSpPr>
        <p:spPr>
          <a:xfrm rot="9824327">
            <a:off x="8221207" y="1725081"/>
            <a:ext cx="1717497" cy="719839"/>
          </a:xfrm>
          <a:prstGeom prst="curvedDownArrow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/>
          <p:cNvSpPr/>
          <p:nvPr/>
        </p:nvSpPr>
        <p:spPr>
          <a:xfrm rot="19556127">
            <a:off x="2287600" y="4755592"/>
            <a:ext cx="1717497" cy="719839"/>
          </a:xfrm>
          <a:prstGeom prst="curvedDownArrow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139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7632" y="4437568"/>
            <a:ext cx="89553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ხელს  უწყობს: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სისტემური  პრობლემების გადაჭრას.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ექსპერიმენტირებას.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წარსულ გამოცდილებაზე დაყრნობილ  სწავლას.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სწავლას სხვების მაგალითზე.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მთელი ორგანიზაციის  მასშტაბით ცოდნის სწრაფად და  ეფექტიანად გავრცელებას.</a:t>
            </a:r>
          </a:p>
        </p:txBody>
      </p:sp>
      <p:sp>
        <p:nvSpPr>
          <p:cNvPr id="5" name="Rectangle 4"/>
          <p:cNvSpPr/>
          <p:nvPr/>
        </p:nvSpPr>
        <p:spPr>
          <a:xfrm>
            <a:off x="2598295" y="287684"/>
            <a:ext cx="7714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a-GE" sz="2000" b="1" dirty="0" smtClean="0">
                <a:solidFill>
                  <a:srgbClr val="0F13B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საგანმანათლებლო ორგანიზაციის ცნება</a:t>
            </a:r>
            <a:endParaRPr lang="en-US" sz="2000" b="1" dirty="0" smtClean="0">
              <a:solidFill>
                <a:srgbClr val="0F13B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5122" name="Picture 2" descr="C:\Users\pc-pc\Desktop\illustration_learning_culture-1024x57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3888" y="734753"/>
            <a:ext cx="8694295" cy="34924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8139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56420" y="1876720"/>
            <a:ext cx="60560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Wingdings" pitchFamily="2" charset="2"/>
              <a:buChar char="v"/>
            </a:pPr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ინდივიდუალური სწავლა აერთიანებს  იმ  პროგრამებს და  პროცესებს, რომლებიც  ცალკეული ტალანტების შესაძლებლობების გაძლიერებას  ემსახურება. </a:t>
            </a:r>
            <a:r>
              <a:rPr lang="ka-GE" b="1" dirty="0" smtClean="0">
                <a:solidFill>
                  <a:srgbClr val="0F13B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მასში  გათვალისწინებულია სწავლის საჭიროებები,  დამოუკიდებლად  სწავლის  როლი,  სამუშაო ადგილზე სწავლის  ხელშეწყობა, ინდივიდუალური სწავლის მხარდაჭერა რეკომენდაციებით,  ქოუჩინგით,დამრიგებლობით, რესურს-ცენტრებით, ელსწავლებით,შიდა თუ გარე საკვალიფიკაციო  პროგრამებითა და  კურსებით</a:t>
            </a:r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. ის ასევე  მოიცავს  სწავლის შეფასებას.</a:t>
            </a:r>
          </a:p>
        </p:txBody>
      </p:sp>
      <p:sp>
        <p:nvSpPr>
          <p:cNvPr id="5" name="Rectangle 4"/>
          <p:cNvSpPr/>
          <p:nvPr/>
        </p:nvSpPr>
        <p:spPr>
          <a:xfrm>
            <a:off x="2598295" y="287684"/>
            <a:ext cx="7714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a-GE" sz="2000" b="1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ინდივიდუალური სწავლის სტრატეგიები</a:t>
            </a:r>
            <a:endParaRPr lang="en-US" sz="2000" b="1" dirty="0" smtClean="0">
              <a:solidFill>
                <a:srgbClr val="FF0000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6146" name="Picture 2" descr="C:\Users\pc-pc\Desktop\imag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6711" y="1112213"/>
            <a:ext cx="4261656" cy="42692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8139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220" y="995375"/>
            <a:ext cx="107069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ka-GE" b="1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რა მიზანს ემსახურება  თანამშრომელთა სწავლება მომუშავის/დამსაქმებლის მიზნებიდან </a:t>
            </a:r>
            <a:r>
              <a:rPr lang="ka-GE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გამომდინარე?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895" y="2355180"/>
            <a:ext cx="7768927" cy="33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4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84563" y="5595628"/>
            <a:ext cx="46490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/>
            <a:r>
              <a:rPr lang="ka-GE" sz="2800" b="1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როგორ სწავლობთ  თქვენ?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896" y="1427757"/>
            <a:ext cx="3060366" cy="37644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68159" y="378042"/>
            <a:ext cx="4865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a-GE" sz="2400" b="1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როგორ  სწავლობენ ადამიანები?</a:t>
            </a:r>
            <a:endParaRPr lang="en-US" sz="2400" b="1" dirty="0">
              <a:solidFill>
                <a:srgbClr val="FF0000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9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2"/>
          <p:cNvSpPr/>
          <p:nvPr/>
        </p:nvSpPr>
        <p:spPr>
          <a:xfrm>
            <a:off x="1477803" y="1195811"/>
            <a:ext cx="5610668" cy="3700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83" tIns="41141" rIns="82283" bIns="41141" anchor="t" anchorCtr="0">
            <a:spAutoFit/>
          </a:bodyPr>
          <a:lstStyle/>
          <a:p>
            <a:pPr marL="257168" indent="-257168" algn="ctr">
              <a:buClr>
                <a:srgbClr val="000000"/>
              </a:buClr>
              <a:buSzPts val="2487"/>
            </a:pPr>
            <a:r>
              <a:rPr lang="ka-GE" sz="1679" b="1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სწალის ეფექტურობას  განაპირობებს ტვინის ფუნქციონირება. </a:t>
            </a:r>
            <a:endParaRPr sz="94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7168" indent="-257168">
              <a:buClr>
                <a:srgbClr val="000000"/>
              </a:buClr>
              <a:buSzPts val="2487"/>
            </a:pPr>
            <a:r>
              <a:rPr lang="ka-GE" sz="1679" b="1">
                <a:solidFill>
                  <a:srgbClr val="0F13B1"/>
                </a:solidFill>
                <a:latin typeface="Calibri"/>
                <a:ea typeface="Calibri"/>
                <a:cs typeface="Calibri"/>
                <a:sym typeface="Calibri"/>
              </a:rPr>
              <a:t>გამოყოფილია ოთხი  ფაქტორი , რომელიც  ნევროლოგიის  მიხედვით  სწავლის ეფექტიანობას განსაზღვრავს: </a:t>
            </a:r>
            <a:endParaRPr sz="94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7168" indent="-150569">
              <a:buClr>
                <a:srgbClr val="000000"/>
              </a:buClr>
              <a:buSzPts val="2487"/>
            </a:pPr>
            <a:endParaRPr sz="1679" b="1">
              <a:solidFill>
                <a:srgbClr val="0F13B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168" indent="-257168">
              <a:buClr>
                <a:srgbClr val="000000"/>
              </a:buClr>
              <a:buSzPts val="2487"/>
              <a:buFont typeface="Noto Sans Symbols"/>
              <a:buChar char="❑"/>
            </a:pPr>
            <a:r>
              <a:rPr lang="ka-GE" sz="1679" b="1">
                <a:solidFill>
                  <a:srgbClr val="0F13B1"/>
                </a:solidFill>
                <a:latin typeface="Calibri"/>
                <a:ea typeface="Calibri"/>
                <a:cs typeface="Calibri"/>
                <a:sym typeface="Calibri"/>
              </a:rPr>
              <a:t>შესასწავლ მასალასთან  ემოციური დამოკიდებულება.</a:t>
            </a:r>
            <a:endParaRPr sz="94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7168" indent="-257168">
              <a:buClr>
                <a:srgbClr val="000000"/>
              </a:buClr>
              <a:buSzPts val="2487"/>
              <a:buFont typeface="Noto Sans Symbols"/>
              <a:buChar char="❑"/>
            </a:pPr>
            <a:r>
              <a:rPr lang="ka-GE" sz="1679" b="1">
                <a:solidFill>
                  <a:srgbClr val="0F13B1"/>
                </a:solidFill>
                <a:latin typeface="Calibri"/>
                <a:ea typeface="Calibri"/>
                <a:cs typeface="Calibri"/>
                <a:sym typeface="Calibri"/>
              </a:rPr>
              <a:t>სწავლისთვის  ტვინის  მომზადება და   საჭირო ენერგიის შენარჩუნება.</a:t>
            </a:r>
            <a:endParaRPr sz="94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7168" indent="-257168">
              <a:buClr>
                <a:srgbClr val="000000"/>
              </a:buClr>
              <a:buSzPts val="2487"/>
              <a:buFont typeface="Noto Sans Symbols"/>
              <a:buChar char="❑"/>
            </a:pPr>
            <a:r>
              <a:rPr lang="ka-GE" sz="1679" b="1">
                <a:solidFill>
                  <a:srgbClr val="0F13B1"/>
                </a:solidFill>
                <a:latin typeface="Calibri"/>
                <a:ea typeface="Calibri"/>
                <a:cs typeface="Calibri"/>
                <a:sym typeface="Calibri"/>
              </a:rPr>
              <a:t>მასტიმულირებელი  გარემო პირობები, როგორც ფიზიკური  ისე  ვირტუალური.</a:t>
            </a:r>
            <a:endParaRPr sz="94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7168" indent="-257168">
              <a:buClr>
                <a:srgbClr val="000000"/>
              </a:buClr>
              <a:buSzPts val="2487"/>
              <a:buFont typeface="Noto Sans Symbols"/>
              <a:buChar char="❑"/>
            </a:pPr>
            <a:r>
              <a:rPr lang="ka-GE" sz="1679" b="1">
                <a:solidFill>
                  <a:srgbClr val="0F13B1"/>
                </a:solidFill>
                <a:latin typeface="Calibri"/>
                <a:ea typeface="Calibri"/>
                <a:cs typeface="Calibri"/>
                <a:sym typeface="Calibri"/>
              </a:rPr>
              <a:t>ნასწავლის  ათვისება-გასამყარებლად საჭირო  ფიქრის  დრო.</a:t>
            </a:r>
            <a:endParaRPr sz="94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2"/>
          <p:cNvSpPr/>
          <p:nvPr/>
        </p:nvSpPr>
        <p:spPr>
          <a:xfrm>
            <a:off x="4130709" y="276282"/>
            <a:ext cx="3113637" cy="34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83" tIns="41141" rIns="82283" bIns="41141" anchor="t" anchorCtr="0">
            <a:spAutoFit/>
          </a:bodyPr>
          <a:lstStyle/>
          <a:p>
            <a:pPr marL="257168" indent="-257168">
              <a:buClr>
                <a:srgbClr val="000000"/>
              </a:buClr>
              <a:buSzPts val="2487"/>
            </a:pPr>
            <a:r>
              <a:rPr lang="ka-GE" sz="1679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ნევროლოგიის  გაკვეთილები </a:t>
            </a:r>
            <a:endParaRPr sz="94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p42" descr="C:\Users\pc-pc\Desktop\20-neuroscienti.jpg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7203161" y="2309221"/>
            <a:ext cx="3583673" cy="36825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0166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070" y="1109273"/>
            <a:ext cx="6002308" cy="4385178"/>
          </a:xfrm>
          <a:prstGeom prst="rect">
            <a:avLst/>
          </a:prstGeom>
          <a:solidFill>
            <a:srgbClr val="FF99FF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არსებობს სხვადასხვა  სასწავლო სტილი, რომელსაც ორგანიზაციები იყენებენ.</a:t>
            </a:r>
          </a:p>
          <a:p>
            <a:pPr marL="285750" indent="-285750">
              <a:buFont typeface="Wingdings" pitchFamily="2" charset="2"/>
              <a:buChar char="v"/>
            </a:pPr>
            <a:endParaRPr lang="ka-GE" b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გონივრული  სწავლა მაშინ  იწყება, როცა ადამიანები საკუთარი ნებით აქტიურად  ცდილობენ შეიძინონ ცოდნა და განივითარონ  საჭირო  უნარ-ჩვევები.</a:t>
            </a:r>
          </a:p>
          <a:p>
            <a:pPr marL="285750" indent="-285750">
              <a:buFont typeface="Wingdings" pitchFamily="2" charset="2"/>
              <a:buChar char="v"/>
            </a:pPr>
            <a:endParaRPr lang="ka-GE" b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სწავლის ეფექტურობა  დამოკიდებულია  ადამიანთა  მოტივაციაზე, სადაც მოქმედებს  ორი საინტერესო  თეორია ესენია  მოლოდინის თეორია და  სწავლის  თეორია  რომელიც  მოიცავს  გაძლიერების, კოგნიტური სწავლის, ექსპერიმენტული და სოციალური სწავლის თეორიებს. </a:t>
            </a:r>
          </a:p>
        </p:txBody>
      </p:sp>
      <p:pic>
        <p:nvPicPr>
          <p:cNvPr id="8194" name="Picture 2" descr="C:\Users\pc-pc\Desktop\download (4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30191" y="1169233"/>
            <a:ext cx="4144260" cy="43021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8139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62400" y="2618973"/>
            <a:ext cx="72502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ka-GE" b="1" dirty="0" smtClean="0">
                <a:solidFill>
                  <a:srgbClr val="0F13B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აუცილებელია მენეჯერმა შეაფასოს თანამშრომელთა სწავლის სტილი და ორგანიზაციაში გამოყენებული სწავლების მეთოდები მაქსიმალურად მოარგოს მათ ინდივიდუალურ სტილს</a:t>
            </a:r>
            <a:endParaRPr lang="en-US" b="1" dirty="0" smtClean="0">
              <a:solidFill>
                <a:srgbClr val="0F13B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52339" y="1198495"/>
            <a:ext cx="7535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ka-GE" b="1" dirty="0" smtClean="0">
                <a:solidFill>
                  <a:srgbClr val="0F13B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სწავლის ტიპი პირობითი ცნებაა და მიგვანიშნებს იმაზე, თუ ვის როგორ ურჩევია ან უადვილდება სწავლა.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77390" y="4835472"/>
            <a:ext cx="57245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ka-GE" b="1" dirty="0" smtClean="0">
                <a:solidFill>
                  <a:srgbClr val="0F13B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არსებობს სწავლის სტილის კლასიფიკაციის სხვადასხვა მოდელები და თეორიები ერთ–ერთი ყველაზე   გავრცელებული თეორია გახლავთ დევიდ </a:t>
            </a:r>
            <a:r>
              <a:rPr lang="ka-GE" b="1" dirty="0" smtClean="0">
                <a:solidFill>
                  <a:srgbClr val="FF0066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კოლბის</a:t>
            </a:r>
            <a:r>
              <a:rPr lang="en-US" b="1" dirty="0" smtClean="0">
                <a:solidFill>
                  <a:srgbClr val="FF0066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 </a:t>
            </a:r>
            <a:r>
              <a:rPr lang="en-US" b="1" dirty="0" err="1" smtClean="0">
                <a:solidFill>
                  <a:srgbClr val="FF0066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თეორია</a:t>
            </a:r>
            <a:r>
              <a:rPr lang="ka-GE" b="1" dirty="0" smtClean="0">
                <a:solidFill>
                  <a:srgbClr val="FF0066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FF0066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 </a:t>
            </a:r>
            <a:r>
              <a:rPr lang="en-US" b="1" dirty="0" err="1" smtClean="0">
                <a:solidFill>
                  <a:srgbClr val="FF0066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სწავლის</a:t>
            </a:r>
            <a:r>
              <a:rPr lang="en-US" b="1" dirty="0" smtClean="0">
                <a:solidFill>
                  <a:srgbClr val="FF0066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 </a:t>
            </a:r>
            <a:r>
              <a:rPr lang="en-US" b="1" dirty="0" err="1" smtClean="0">
                <a:solidFill>
                  <a:srgbClr val="FF0066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სტილის</a:t>
            </a:r>
            <a:r>
              <a:rPr lang="en-US" b="1" dirty="0" smtClean="0">
                <a:solidFill>
                  <a:srgbClr val="0F13B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 </a:t>
            </a:r>
            <a:r>
              <a:rPr lang="en-US" b="1" dirty="0" err="1" smtClean="0">
                <a:solidFill>
                  <a:srgbClr val="0F13B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შესახ</a:t>
            </a:r>
            <a:r>
              <a:rPr lang="ka-GE" b="1" dirty="0" smtClean="0">
                <a:solidFill>
                  <a:srgbClr val="0F13B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lang="en-US" b="1" dirty="0" smtClean="0">
              <a:solidFill>
                <a:srgbClr val="0F13B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9" name="Picture 4" descr="C:\Documents and Settings\k.sumbadze\Desktop\New Folder (3)\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549275"/>
            <a:ext cx="2881313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3220" y="573437"/>
            <a:ext cx="107454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a-GE" sz="1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იგი </a:t>
            </a:r>
            <a:r>
              <a:rPr lang="en-US" sz="1600" b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გვთავაზობს</a:t>
            </a:r>
            <a:r>
              <a:rPr lang="en-US" sz="1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სწავლის</a:t>
            </a:r>
            <a:r>
              <a:rPr lang="en-US" sz="1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თეორიას</a:t>
            </a:r>
            <a:r>
              <a:rPr lang="en-US" sz="1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1600" b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ე.წ</a:t>
            </a:r>
            <a:r>
              <a:rPr lang="en-US" sz="1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. „ </a:t>
            </a:r>
            <a:r>
              <a:rPr lang="ka-GE" sz="1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სწავლის</a:t>
            </a:r>
            <a:r>
              <a:rPr lang="en-US" sz="1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ka-GE" sz="1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ციკლს</a:t>
            </a:r>
            <a:r>
              <a:rPr lang="ka-GE" sz="1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”, რომლის </a:t>
            </a:r>
            <a:r>
              <a:rPr lang="en-US" sz="1600" b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მიხედვით</a:t>
            </a:r>
            <a:r>
              <a:rPr lang="en-US" sz="1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1600" b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არსებობს</a:t>
            </a:r>
            <a:r>
              <a:rPr lang="en-US" sz="1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სწავლის</a:t>
            </a:r>
            <a:r>
              <a:rPr lang="en-US" sz="1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ოთხი</a:t>
            </a:r>
            <a:r>
              <a:rPr lang="en-US" sz="1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საფეხური</a:t>
            </a:r>
            <a:r>
              <a:rPr lang="en-US" sz="1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1600" b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რომლებიც</a:t>
            </a:r>
            <a:r>
              <a:rPr lang="en-US" sz="1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ერთმანეთს</a:t>
            </a:r>
            <a:r>
              <a:rPr lang="en-US" sz="1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მოსდევს</a:t>
            </a:r>
            <a:r>
              <a:rPr lang="ka-GE" sz="1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შესაბამისად მათ უნდა ითვალისწინებდეს მენეჯერი და თანამშრომლებს ინდივიდუალურად ავითარებდეს.</a:t>
            </a:r>
            <a:endParaRPr lang="en-US" sz="1600" b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363851" y="1604593"/>
          <a:ext cx="9515959" cy="485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tangle 5"/>
          <p:cNvSpPr/>
          <p:nvPr/>
        </p:nvSpPr>
        <p:spPr>
          <a:xfrm>
            <a:off x="232475" y="216976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/>
            <a:r>
              <a:rPr lang="ka-GE" b="1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სასწავლო სტილები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2023673" y="1828938"/>
          <a:ext cx="8859185" cy="4347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3"/>
          <p:cNvSpPr/>
          <p:nvPr/>
        </p:nvSpPr>
        <p:spPr>
          <a:xfrm>
            <a:off x="794479" y="860180"/>
            <a:ext cx="108278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/>
            <a:r>
              <a:rPr lang="ka-GE" sz="1400" b="1" i="1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მათ შემოგვთავაზეს თანამშრომელთა დაყოფა  შემდეგ  ოთხ კატეგორიაში, შესაბამისად მენეჯერებს  ურჩევენ  სწავლის სტილი ამ ფაქტორებისმიხედვით შეარჩიონ.</a:t>
            </a:r>
          </a:p>
        </p:txBody>
      </p:sp>
      <p:sp>
        <p:nvSpPr>
          <p:cNvPr id="5" name="Rectangle 4"/>
          <p:cNvSpPr/>
          <p:nvPr/>
        </p:nvSpPr>
        <p:spPr>
          <a:xfrm>
            <a:off x="500957" y="1379096"/>
            <a:ext cx="4862228" cy="369332"/>
          </a:xfrm>
          <a:prstGeom prst="rect">
            <a:avLst/>
          </a:prstGeom>
          <a:solidFill>
            <a:srgbClr val="DEEEF8"/>
          </a:solidFill>
          <a:scene3d>
            <a:camera prst="perspective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pPr algn="ctr"/>
            <a:r>
              <a:rPr lang="ka-GE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ჰანისა და  მამფორდის  სასწავლო სტილები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7462" y="2848131"/>
            <a:ext cx="5695395" cy="1154243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b="1" i="1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განზე დგას და შორიდან აკვირდება  ახალი გამოცდილების შეძენის  პროცესს</a:t>
            </a:r>
            <a:endParaRPr lang="en-US" b="1" i="1" dirty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9241" y="194664"/>
            <a:ext cx="10900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კოლბმა</a:t>
            </a:r>
            <a:r>
              <a:rPr lang="en-US" b="1" dirty="0" smtClean="0"/>
              <a:t> </a:t>
            </a:r>
            <a:r>
              <a:rPr lang="en-US" b="1" dirty="0" err="1" smtClean="0"/>
              <a:t>თავის</a:t>
            </a:r>
            <a:r>
              <a:rPr lang="en-US" b="1" dirty="0" smtClean="0"/>
              <a:t> </a:t>
            </a:r>
            <a:r>
              <a:rPr lang="en-US" b="1" dirty="0" err="1" smtClean="0"/>
              <a:t>კოლეგებთან</a:t>
            </a:r>
            <a:r>
              <a:rPr lang="en-US" b="1" dirty="0" smtClean="0"/>
              <a:t> </a:t>
            </a:r>
            <a:r>
              <a:rPr lang="en-US" b="1" dirty="0" err="1" smtClean="0"/>
              <a:t>ერთად</a:t>
            </a:r>
            <a:r>
              <a:rPr lang="en-US" b="1" dirty="0" smtClean="0"/>
              <a:t> </a:t>
            </a:r>
            <a:r>
              <a:rPr lang="en-US" b="1" dirty="0" err="1" smtClean="0"/>
              <a:t>ჩამოაყალიბა</a:t>
            </a:r>
            <a:r>
              <a:rPr lang="en-US" b="1" dirty="0" smtClean="0"/>
              <a:t> </a:t>
            </a:r>
            <a:r>
              <a:rPr lang="en-US" b="1" dirty="0" err="1" smtClean="0"/>
              <a:t>თეორიები</a:t>
            </a:r>
            <a:r>
              <a:rPr lang="en-US" b="1" dirty="0" smtClean="0"/>
              <a:t>, </a:t>
            </a:r>
            <a:r>
              <a:rPr lang="en-US" b="1" dirty="0" err="1" smtClean="0"/>
              <a:t>რომელიც</a:t>
            </a:r>
            <a:r>
              <a:rPr lang="en-US" b="1" dirty="0" smtClean="0"/>
              <a:t> </a:t>
            </a:r>
            <a:r>
              <a:rPr lang="en-US" b="1" dirty="0" err="1" smtClean="0"/>
              <a:t>ადგენს</a:t>
            </a:r>
            <a:r>
              <a:rPr lang="en-US" b="1" dirty="0" smtClean="0"/>
              <a:t> </a:t>
            </a:r>
            <a:r>
              <a:rPr lang="en-US" b="1" dirty="0" err="1" smtClean="0"/>
              <a:t>იმას</a:t>
            </a:r>
            <a:r>
              <a:rPr lang="en-US" b="1" dirty="0" smtClean="0"/>
              <a:t>, </a:t>
            </a:r>
            <a:r>
              <a:rPr lang="en-US" b="1" dirty="0" err="1" smtClean="0"/>
              <a:t>თუ</a:t>
            </a:r>
            <a:r>
              <a:rPr lang="en-US" b="1" dirty="0" smtClean="0"/>
              <a:t> </a:t>
            </a:r>
            <a:r>
              <a:rPr lang="en-US" b="1" dirty="0" err="1" smtClean="0"/>
              <a:t>სწავლის</a:t>
            </a:r>
            <a:r>
              <a:rPr lang="en-US" b="1" dirty="0" smtClean="0"/>
              <a:t> </a:t>
            </a:r>
            <a:r>
              <a:rPr lang="en-US" b="1" dirty="0" err="1" smtClean="0"/>
              <a:t>რომელ</a:t>
            </a:r>
            <a:r>
              <a:rPr lang="en-US" b="1" dirty="0" smtClean="0"/>
              <a:t> </a:t>
            </a:r>
            <a:r>
              <a:rPr lang="en-US" b="1" dirty="0" err="1" smtClean="0"/>
              <a:t>ტიპს</a:t>
            </a:r>
            <a:r>
              <a:rPr lang="en-US" b="1" dirty="0" smtClean="0"/>
              <a:t> </a:t>
            </a:r>
            <a:r>
              <a:rPr lang="en-US" b="1" dirty="0" err="1" smtClean="0"/>
              <a:t>მიეკუთვნება</a:t>
            </a:r>
            <a:r>
              <a:rPr lang="en-US" b="1" dirty="0" smtClean="0"/>
              <a:t> </a:t>
            </a:r>
            <a:r>
              <a:rPr lang="en-US" b="1" dirty="0" err="1" smtClean="0"/>
              <a:t>ინდივიდი</a:t>
            </a:r>
            <a:r>
              <a:rPr lang="en-US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8139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54666" y="456386"/>
            <a:ext cx="935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>
                <a:solidFill>
                  <a:srgbClr val="002060"/>
                </a:solidFill>
              </a:rPr>
              <a:t>აქტიურად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ka-GE" b="1" dirty="0" smtClean="0">
                <a:solidFill>
                  <a:srgbClr val="002060"/>
                </a:solidFill>
              </a:rPr>
              <a:t>  </a:t>
            </a:r>
            <a:r>
              <a:rPr lang="en-US" b="1" dirty="0" err="1" smtClean="0">
                <a:solidFill>
                  <a:srgbClr val="002060"/>
                </a:solidFill>
              </a:rPr>
              <a:t>მოქმედი</a:t>
            </a:r>
            <a:r>
              <a:rPr lang="ka-GE" b="1" dirty="0" smtClean="0">
                <a:solidFill>
                  <a:srgbClr val="002060"/>
                </a:solidFill>
              </a:rPr>
              <a:t>  </a:t>
            </a:r>
            <a:r>
              <a:rPr lang="en-US" dirty="0" err="1" smtClean="0">
                <a:solidFill>
                  <a:srgbClr val="002060"/>
                </a:solidFill>
              </a:rPr>
              <a:t>ინდივიდი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სწავლობს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კეთებით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err="1" smtClean="0">
                <a:solidFill>
                  <a:srgbClr val="002060"/>
                </a:solidFill>
              </a:rPr>
              <a:t>ქმედებით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5730" y="5897895"/>
            <a:ext cx="10946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უპირატესობას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ანიჭებს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ახალ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err="1" smtClean="0">
                <a:solidFill>
                  <a:srgbClr val="002060"/>
                </a:solidFill>
              </a:rPr>
              <a:t>საინტერესო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გამოცდილებას</a:t>
            </a:r>
            <a:r>
              <a:rPr lang="en-US" dirty="0" smtClean="0">
                <a:solidFill>
                  <a:srgbClr val="002060"/>
                </a:solidFill>
              </a:rPr>
              <a:t>. </a:t>
            </a:r>
            <a:r>
              <a:rPr lang="en-US" dirty="0" err="1" smtClean="0">
                <a:solidFill>
                  <a:srgbClr val="002060"/>
                </a:solidFill>
              </a:rPr>
              <a:t>იგი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აქტიურად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ერთვება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პროექტებში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err="1" smtClean="0">
                <a:solidFill>
                  <a:srgbClr val="002060"/>
                </a:solidFill>
              </a:rPr>
              <a:t>ჯგუფურ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დისკუსიებში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err="1" smtClean="0">
                <a:solidFill>
                  <a:srgbClr val="002060"/>
                </a:solidFill>
              </a:rPr>
              <a:t>პრობლემების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გადაწყვეტაში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err="1" smtClean="0">
                <a:solidFill>
                  <a:srgbClr val="002060"/>
                </a:solidFill>
              </a:rPr>
              <a:t>თამაშებში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და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სიმულაციებში</a:t>
            </a:r>
            <a:r>
              <a:rPr lang="en-US" dirty="0" smtClean="0">
                <a:solidFill>
                  <a:srgbClr val="002060"/>
                </a:solidFill>
              </a:rPr>
              <a:t>. 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43" name="Picture 3" descr="C:\Users\pc-pc\Desktop\scientist-doing-experiment-science-lab_1308-3280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49091" y="1051597"/>
            <a:ext cx="6684721" cy="44160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56842" y="219909"/>
            <a:ext cx="9389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err="1"/>
              <a:t>მისი</a:t>
            </a:r>
            <a:r>
              <a:rPr lang="en-US" sz="2000" b="1" dirty="0"/>
              <a:t> </a:t>
            </a:r>
            <a:r>
              <a:rPr lang="ka-GE" sz="2000" b="1" dirty="0"/>
              <a:t> </a:t>
            </a:r>
            <a:r>
              <a:rPr lang="en-US" sz="2000" b="1" dirty="0" err="1"/>
              <a:t>ძირითადი</a:t>
            </a:r>
            <a:r>
              <a:rPr lang="en-US" sz="2000" b="1" dirty="0"/>
              <a:t> </a:t>
            </a:r>
            <a:r>
              <a:rPr lang="ka-GE" sz="2000" b="1" dirty="0"/>
              <a:t> </a:t>
            </a:r>
            <a:r>
              <a:rPr lang="en-US" sz="2000" b="1" dirty="0" err="1"/>
              <a:t>ფილოსოფიაა</a:t>
            </a:r>
            <a:r>
              <a:rPr lang="en-US" sz="2000" b="1" dirty="0"/>
              <a:t> ,,</a:t>
            </a:r>
            <a:r>
              <a:rPr lang="en-US" sz="2000" b="1" dirty="0" err="1"/>
              <a:t>ერთხელ</a:t>
            </a:r>
            <a:r>
              <a:rPr lang="en-US" sz="2000" b="1" dirty="0"/>
              <a:t> </a:t>
            </a:r>
            <a:r>
              <a:rPr lang="ka-GE" sz="2000" b="1" dirty="0"/>
              <a:t> </a:t>
            </a:r>
            <a:r>
              <a:rPr lang="en-US" sz="2000" b="1" dirty="0" err="1"/>
              <a:t>ყველაფერი</a:t>
            </a:r>
            <a:r>
              <a:rPr lang="en-US" sz="2000" b="1" dirty="0"/>
              <a:t> </a:t>
            </a:r>
            <a:r>
              <a:rPr lang="ka-GE" sz="2000" b="1" dirty="0"/>
              <a:t> </a:t>
            </a:r>
            <a:r>
              <a:rPr lang="en-US" sz="2000" b="1" dirty="0" err="1"/>
              <a:t>უნდა</a:t>
            </a:r>
            <a:r>
              <a:rPr lang="ka-GE" sz="2000" b="1" dirty="0"/>
              <a:t> </a:t>
            </a:r>
            <a:r>
              <a:rPr lang="en-US" sz="2000" b="1" dirty="0"/>
              <a:t> </a:t>
            </a:r>
            <a:r>
              <a:rPr lang="en-US" sz="2000" b="1" dirty="0" err="1"/>
              <a:t>სცადო</a:t>
            </a:r>
            <a:r>
              <a:rPr lang="en-US" sz="2000" b="1" dirty="0"/>
              <a:t>.”</a:t>
            </a:r>
          </a:p>
        </p:txBody>
      </p:sp>
      <p:pic>
        <p:nvPicPr>
          <p:cNvPr id="5" name="Picture 2" descr="C:\Documents and Settings\k.sumbadze\Desktop\55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9797" y="725005"/>
            <a:ext cx="7905750" cy="5500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72380" y="782073"/>
            <a:ext cx="5176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F13B1"/>
                </a:solidFill>
              </a:rPr>
              <a:t>პრაგმატისტი</a:t>
            </a:r>
            <a:r>
              <a:rPr lang="ka-GE" b="1" dirty="0" smtClean="0">
                <a:solidFill>
                  <a:srgbClr val="0F13B1"/>
                </a:solidFill>
              </a:rPr>
              <a:t> </a:t>
            </a:r>
            <a:r>
              <a:rPr lang="en-US" b="1" dirty="0" err="1" smtClean="0"/>
              <a:t>სწავლობს</a:t>
            </a:r>
            <a:r>
              <a:rPr lang="en-US" b="1" dirty="0" smtClean="0"/>
              <a:t> </a:t>
            </a:r>
            <a:r>
              <a:rPr lang="en-US" b="1" dirty="0" err="1" smtClean="0"/>
              <a:t>აზროვნებით</a:t>
            </a:r>
            <a:r>
              <a:rPr lang="en-US" b="1" dirty="0" smtClean="0"/>
              <a:t>, </a:t>
            </a:r>
            <a:r>
              <a:rPr lang="en-US" b="1" dirty="0" err="1" smtClean="0"/>
              <a:t>ფიქრით</a:t>
            </a:r>
            <a:r>
              <a:rPr lang="en-US" b="1" dirty="0" smtClean="0"/>
              <a:t>. </a:t>
            </a:r>
            <a:r>
              <a:rPr lang="en-US" b="1" dirty="0" err="1" smtClean="0"/>
              <a:t>მას</a:t>
            </a:r>
            <a:r>
              <a:rPr lang="en-US" b="1" dirty="0" smtClean="0"/>
              <a:t> </a:t>
            </a:r>
            <a:r>
              <a:rPr lang="en-US" b="1" dirty="0" err="1" smtClean="0"/>
              <a:t>ახასიათებს</a:t>
            </a:r>
            <a:r>
              <a:rPr lang="en-US" b="1" dirty="0" smtClean="0"/>
              <a:t> </a:t>
            </a:r>
            <a:r>
              <a:rPr lang="en-US" b="1" dirty="0" err="1" smtClean="0"/>
              <a:t>იდეების</a:t>
            </a:r>
            <a:r>
              <a:rPr lang="en-US" b="1" dirty="0" smtClean="0"/>
              <a:t>, </a:t>
            </a:r>
            <a:r>
              <a:rPr lang="en-US" b="1" dirty="0" err="1" smtClean="0"/>
              <a:t>თეორიების</a:t>
            </a:r>
            <a:r>
              <a:rPr lang="en-US" b="1" dirty="0" smtClean="0"/>
              <a:t> </a:t>
            </a:r>
            <a:r>
              <a:rPr lang="en-US" b="1" dirty="0" err="1" smtClean="0"/>
              <a:t>გადასინჯვა</a:t>
            </a:r>
            <a:r>
              <a:rPr lang="en-US" b="1" dirty="0" smtClean="0"/>
              <a:t>, </a:t>
            </a:r>
            <a:r>
              <a:rPr lang="en-US" b="1" dirty="0" err="1" smtClean="0"/>
              <a:t>რათა</a:t>
            </a:r>
            <a:r>
              <a:rPr lang="en-US" b="1" dirty="0" smtClean="0"/>
              <a:t> </a:t>
            </a:r>
            <a:r>
              <a:rPr lang="en-US" b="1" dirty="0" err="1" smtClean="0"/>
              <a:t>დარწმუნდეს</a:t>
            </a:r>
            <a:r>
              <a:rPr lang="en-US" b="1" dirty="0" smtClean="0"/>
              <a:t> </a:t>
            </a:r>
            <a:r>
              <a:rPr lang="en-US" b="1" dirty="0" err="1" smtClean="0"/>
              <a:t>მათ</a:t>
            </a:r>
            <a:r>
              <a:rPr lang="en-US" b="1" dirty="0" smtClean="0"/>
              <a:t> </a:t>
            </a:r>
            <a:r>
              <a:rPr lang="en-US" b="1" dirty="0" err="1" smtClean="0"/>
              <a:t>ჭეშმარიტებაში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38438" y="3234334"/>
            <a:ext cx="5548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ცდილობს</a:t>
            </a:r>
            <a:r>
              <a:rPr lang="en-US" b="1" dirty="0" smtClean="0"/>
              <a:t> </a:t>
            </a:r>
            <a:r>
              <a:rPr lang="en-US" b="1" dirty="0" err="1" smtClean="0"/>
              <a:t>ახალი</a:t>
            </a:r>
            <a:r>
              <a:rPr lang="en-US" b="1" dirty="0" smtClean="0"/>
              <a:t> </a:t>
            </a:r>
            <a:r>
              <a:rPr lang="en-US" b="1" dirty="0" err="1" smtClean="0"/>
              <a:t>იდეების</a:t>
            </a:r>
            <a:r>
              <a:rPr lang="en-US" b="1" dirty="0" smtClean="0"/>
              <a:t> </a:t>
            </a:r>
            <a:r>
              <a:rPr lang="en-US" b="1" dirty="0" err="1" smtClean="0"/>
              <a:t>პრაქტიკაში</a:t>
            </a:r>
            <a:r>
              <a:rPr lang="en-US" b="1" dirty="0" smtClean="0"/>
              <a:t> </a:t>
            </a:r>
            <a:r>
              <a:rPr lang="en-US" b="1" dirty="0" err="1" smtClean="0"/>
              <a:t>დანერგვას</a:t>
            </a:r>
            <a:r>
              <a:rPr lang="en-US" b="1" dirty="0" smtClean="0"/>
              <a:t>, </a:t>
            </a:r>
            <a:r>
              <a:rPr lang="en-US" b="1" dirty="0" err="1" smtClean="0"/>
              <a:t>უყვარს</a:t>
            </a:r>
            <a:r>
              <a:rPr lang="en-US" b="1" dirty="0" smtClean="0"/>
              <a:t> </a:t>
            </a:r>
            <a:r>
              <a:rPr lang="en-US" b="1" dirty="0" err="1" smtClean="0"/>
              <a:t>პრაქტიკული</a:t>
            </a:r>
            <a:r>
              <a:rPr lang="en-US" b="1" dirty="0" smtClean="0"/>
              <a:t> </a:t>
            </a:r>
            <a:r>
              <a:rPr lang="en-US" b="1" dirty="0" err="1" smtClean="0"/>
              <a:t>პრობლემების</a:t>
            </a:r>
            <a:r>
              <a:rPr lang="en-US" b="1" dirty="0" smtClean="0"/>
              <a:t> </a:t>
            </a:r>
            <a:r>
              <a:rPr lang="en-US" b="1" dirty="0" err="1" smtClean="0"/>
              <a:t>გადაჭრა</a:t>
            </a:r>
            <a:r>
              <a:rPr lang="en-US" b="1" dirty="0" smtClean="0"/>
              <a:t> </a:t>
            </a:r>
            <a:r>
              <a:rPr lang="en-US" b="1" dirty="0" err="1" smtClean="0"/>
              <a:t>და</a:t>
            </a:r>
            <a:r>
              <a:rPr lang="en-US" b="1" dirty="0" smtClean="0"/>
              <a:t> </a:t>
            </a:r>
            <a:r>
              <a:rPr lang="en-US" b="1" dirty="0" err="1" smtClean="0"/>
              <a:t>დამოუკიდებლად</a:t>
            </a:r>
            <a:r>
              <a:rPr lang="en-US" b="1" dirty="0" smtClean="0"/>
              <a:t> </a:t>
            </a:r>
            <a:r>
              <a:rPr lang="en-US" b="1" dirty="0" err="1" smtClean="0"/>
              <a:t>სწავლა</a:t>
            </a:r>
            <a:r>
              <a:rPr lang="en-US" b="1" dirty="0" smtClean="0"/>
              <a:t>. </a:t>
            </a:r>
            <a:r>
              <a:rPr lang="en-US" b="1" dirty="0" err="1" smtClean="0"/>
              <a:t>ხშირად</a:t>
            </a:r>
            <a:r>
              <a:rPr lang="en-US" b="1" dirty="0" smtClean="0"/>
              <a:t> </a:t>
            </a:r>
            <a:r>
              <a:rPr lang="en-US" b="1" dirty="0" err="1" smtClean="0"/>
              <a:t>სვამს</a:t>
            </a:r>
            <a:r>
              <a:rPr lang="en-US" b="1" dirty="0" smtClean="0"/>
              <a:t> </a:t>
            </a:r>
            <a:r>
              <a:rPr lang="en-US" b="1" dirty="0" err="1" smtClean="0"/>
              <a:t>კითხვას</a:t>
            </a:r>
            <a:r>
              <a:rPr lang="en-US" b="1" dirty="0" smtClean="0"/>
              <a:t>: ,,</a:t>
            </a:r>
            <a:r>
              <a:rPr lang="en-US" b="1" dirty="0" err="1" smtClean="0"/>
              <a:t>როგორ</a:t>
            </a:r>
            <a:r>
              <a:rPr lang="en-US" b="1" dirty="0" smtClean="0"/>
              <a:t> </a:t>
            </a:r>
            <a:r>
              <a:rPr lang="en-US" b="1" dirty="0" err="1" smtClean="0"/>
              <a:t>შემიძლია</a:t>
            </a:r>
            <a:r>
              <a:rPr lang="en-US" b="1" dirty="0" smtClean="0"/>
              <a:t> </a:t>
            </a:r>
            <a:r>
              <a:rPr lang="en-US" b="1" dirty="0" err="1" smtClean="0"/>
              <a:t>ამის</a:t>
            </a:r>
            <a:r>
              <a:rPr lang="en-US" b="1" dirty="0" smtClean="0"/>
              <a:t> </a:t>
            </a:r>
            <a:r>
              <a:rPr lang="en-US" b="1" dirty="0" err="1" smtClean="0"/>
              <a:t>პრაქტიკაში</a:t>
            </a:r>
            <a:r>
              <a:rPr lang="en-US" b="1" dirty="0" smtClean="0"/>
              <a:t> </a:t>
            </a:r>
            <a:r>
              <a:rPr lang="en-US" b="1" dirty="0" err="1" smtClean="0"/>
              <a:t>განხორცილება</a:t>
            </a:r>
            <a:r>
              <a:rPr lang="en-US" b="1" dirty="0" smtClean="0"/>
              <a:t>?</a:t>
            </a:r>
            <a:endParaRPr lang="en-US" dirty="0"/>
          </a:p>
        </p:txBody>
      </p:sp>
      <p:pic>
        <p:nvPicPr>
          <p:cNvPr id="6" name="Picture 5" descr="C:\Documents and Settings\k.sumbadze\Desktop\5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3076" y="436481"/>
            <a:ext cx="4696886" cy="553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505559" y="5926528"/>
            <a:ext cx="8792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/>
              <a:t>მისი</a:t>
            </a:r>
            <a:r>
              <a:rPr lang="en-US" i="1" dirty="0" smtClean="0"/>
              <a:t> </a:t>
            </a:r>
            <a:r>
              <a:rPr lang="en-US" i="1" dirty="0" err="1" smtClean="0"/>
              <a:t>ძირითადი</a:t>
            </a:r>
            <a:r>
              <a:rPr lang="en-US" i="1" dirty="0" smtClean="0"/>
              <a:t> </a:t>
            </a:r>
            <a:r>
              <a:rPr lang="en-US" i="1" dirty="0" err="1" smtClean="0"/>
              <a:t>ფილოსოფიაა</a:t>
            </a:r>
            <a:r>
              <a:rPr lang="en-US" i="1" dirty="0" smtClean="0"/>
              <a:t> </a:t>
            </a:r>
            <a:r>
              <a:rPr lang="en-US" b="1" dirty="0" smtClean="0"/>
              <a:t>- „</a:t>
            </a:r>
            <a:r>
              <a:rPr lang="en-US" b="1" dirty="0" err="1" smtClean="0">
                <a:solidFill>
                  <a:srgbClr val="FF0066"/>
                </a:solidFill>
              </a:rPr>
              <a:t>თუკი</a:t>
            </a:r>
            <a:r>
              <a:rPr lang="en-US" b="1" dirty="0" smtClean="0">
                <a:solidFill>
                  <a:srgbClr val="FF0066"/>
                </a:solidFill>
              </a:rPr>
              <a:t> </a:t>
            </a:r>
            <a:r>
              <a:rPr lang="en-US" b="1" dirty="0" err="1" smtClean="0">
                <a:solidFill>
                  <a:srgbClr val="FF0066"/>
                </a:solidFill>
              </a:rPr>
              <a:t>პრაქტიკაში</a:t>
            </a:r>
            <a:r>
              <a:rPr lang="en-US" b="1" dirty="0" smtClean="0">
                <a:solidFill>
                  <a:srgbClr val="FF0066"/>
                </a:solidFill>
              </a:rPr>
              <a:t> </a:t>
            </a:r>
            <a:r>
              <a:rPr lang="en-US" b="1" dirty="0" err="1" smtClean="0">
                <a:solidFill>
                  <a:srgbClr val="FF0066"/>
                </a:solidFill>
              </a:rPr>
              <a:t>ამართლებს</a:t>
            </a:r>
            <a:r>
              <a:rPr lang="en-US" b="1" dirty="0" smtClean="0">
                <a:solidFill>
                  <a:srgbClr val="FF0066"/>
                </a:solidFill>
              </a:rPr>
              <a:t>, </a:t>
            </a:r>
            <a:r>
              <a:rPr lang="en-US" b="1" dirty="0" err="1" smtClean="0">
                <a:solidFill>
                  <a:srgbClr val="FF0066"/>
                </a:solidFill>
              </a:rPr>
              <a:t>ე.ი</a:t>
            </a:r>
            <a:r>
              <a:rPr lang="en-US" b="1" dirty="0" smtClean="0">
                <a:solidFill>
                  <a:srgbClr val="FF0066"/>
                </a:solidFill>
              </a:rPr>
              <a:t>. </a:t>
            </a:r>
            <a:r>
              <a:rPr lang="en-US" b="1" dirty="0" err="1" smtClean="0">
                <a:solidFill>
                  <a:srgbClr val="FF0066"/>
                </a:solidFill>
              </a:rPr>
              <a:t>კარგია</a:t>
            </a:r>
            <a:r>
              <a:rPr lang="en-US" b="1" dirty="0" smtClean="0">
                <a:solidFill>
                  <a:srgbClr val="FF0066"/>
                </a:solidFill>
              </a:rPr>
              <a:t>.”</a:t>
            </a:r>
            <a:endParaRPr lang="en-US" dirty="0">
              <a:solidFill>
                <a:srgbClr val="FF0066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098224" y="1123037"/>
            <a:ext cx="48354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თეორეტიკოსი</a:t>
            </a:r>
            <a:r>
              <a:rPr lang="en-US" b="1" dirty="0" smtClean="0"/>
              <a:t> </a:t>
            </a:r>
            <a:r>
              <a:rPr lang="en-US" dirty="0" err="1" smtClean="0"/>
              <a:t>სწავლობს</a:t>
            </a:r>
            <a:r>
              <a:rPr lang="en-US" dirty="0" smtClean="0"/>
              <a:t> </a:t>
            </a:r>
            <a:r>
              <a:rPr lang="en-US" dirty="0" err="1" smtClean="0"/>
              <a:t>დაკვირვებით</a:t>
            </a:r>
            <a:r>
              <a:rPr lang="en-US" dirty="0" smtClean="0"/>
              <a:t> </a:t>
            </a:r>
            <a:r>
              <a:rPr lang="en-US" dirty="0" err="1" smtClean="0"/>
              <a:t>და</a:t>
            </a:r>
            <a:r>
              <a:rPr lang="en-US" dirty="0" smtClean="0"/>
              <a:t> </a:t>
            </a:r>
            <a:r>
              <a:rPr lang="en-US" dirty="0" err="1" smtClean="0"/>
              <a:t>განჭვრეტით</a:t>
            </a:r>
            <a:r>
              <a:rPr lang="en-US" dirty="0" smtClean="0"/>
              <a:t>. </a:t>
            </a:r>
            <a:r>
              <a:rPr lang="en-US" dirty="0" err="1" smtClean="0"/>
              <a:t>მისთვის</a:t>
            </a:r>
            <a:r>
              <a:rPr lang="en-US" dirty="0" smtClean="0"/>
              <a:t> </a:t>
            </a:r>
            <a:r>
              <a:rPr lang="en-US" dirty="0" err="1" smtClean="0"/>
              <a:t>იდეები</a:t>
            </a:r>
            <a:r>
              <a:rPr lang="en-US" dirty="0" smtClean="0"/>
              <a:t> </a:t>
            </a:r>
            <a:r>
              <a:rPr lang="en-US" dirty="0" err="1" smtClean="0"/>
              <a:t>ძალზედ</a:t>
            </a:r>
            <a:r>
              <a:rPr lang="en-US" dirty="0" smtClean="0"/>
              <a:t> </a:t>
            </a:r>
            <a:r>
              <a:rPr lang="en-US" dirty="0" err="1" smtClean="0"/>
              <a:t>მნიშვნელოვანია</a:t>
            </a:r>
            <a:r>
              <a:rPr lang="en-US" dirty="0" smtClean="0"/>
              <a:t>, </a:t>
            </a:r>
            <a:r>
              <a:rPr lang="en-US" dirty="0" err="1" smtClean="0"/>
              <a:t>ხშირად</a:t>
            </a:r>
            <a:r>
              <a:rPr lang="en-US" dirty="0" smtClean="0"/>
              <a:t> </a:t>
            </a:r>
            <a:r>
              <a:rPr lang="en-US" dirty="0" err="1" smtClean="0"/>
              <a:t>სვავს</a:t>
            </a:r>
            <a:r>
              <a:rPr lang="en-US" dirty="0" smtClean="0"/>
              <a:t> </a:t>
            </a:r>
            <a:r>
              <a:rPr lang="en-US" dirty="0" err="1" smtClean="0"/>
              <a:t>კითხვას</a:t>
            </a:r>
            <a:r>
              <a:rPr lang="en-US" dirty="0" smtClean="0"/>
              <a:t> „</a:t>
            </a:r>
            <a:r>
              <a:rPr lang="en-US" dirty="0" err="1" smtClean="0"/>
              <a:t>ამას</a:t>
            </a:r>
            <a:r>
              <a:rPr lang="en-US" dirty="0" smtClean="0"/>
              <a:t> </a:t>
            </a:r>
            <a:r>
              <a:rPr lang="en-US" dirty="0" err="1" smtClean="0"/>
              <a:t>აქვს</a:t>
            </a:r>
            <a:r>
              <a:rPr lang="en-US" dirty="0" smtClean="0"/>
              <a:t> </a:t>
            </a:r>
            <a:r>
              <a:rPr lang="en-US" dirty="0" err="1" smtClean="0"/>
              <a:t>აზრი</a:t>
            </a:r>
            <a:r>
              <a:rPr lang="en-US" dirty="0" smtClean="0"/>
              <a:t>?”, </a:t>
            </a:r>
          </a:p>
        </p:txBody>
      </p:sp>
      <p:sp>
        <p:nvSpPr>
          <p:cNvPr id="7" name="Rectangle 6"/>
          <p:cNvSpPr/>
          <p:nvPr/>
        </p:nvSpPr>
        <p:spPr>
          <a:xfrm>
            <a:off x="6958738" y="3295756"/>
            <a:ext cx="50162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/>
              <a:t>სწავლის</a:t>
            </a:r>
            <a:r>
              <a:rPr lang="en-US" sz="1600" dirty="0" smtClean="0"/>
              <a:t> </a:t>
            </a:r>
            <a:r>
              <a:rPr lang="en-US" sz="1600" dirty="0" err="1" smtClean="0"/>
              <a:t>დროს</a:t>
            </a:r>
            <a:r>
              <a:rPr lang="en-US" sz="1600" dirty="0" smtClean="0"/>
              <a:t> </a:t>
            </a:r>
            <a:r>
              <a:rPr lang="en-US" sz="1600" dirty="0" err="1" smtClean="0"/>
              <a:t>ახასიათებს</a:t>
            </a:r>
            <a:r>
              <a:rPr lang="en-US" sz="1600" dirty="0" smtClean="0"/>
              <a:t> </a:t>
            </a:r>
            <a:r>
              <a:rPr lang="en-US" sz="1600" dirty="0" err="1" smtClean="0"/>
              <a:t>ანალიტიკური</a:t>
            </a:r>
            <a:r>
              <a:rPr lang="en-US" sz="1600" dirty="0" smtClean="0"/>
              <a:t>, </a:t>
            </a:r>
            <a:r>
              <a:rPr lang="en-US" sz="1600" dirty="0" err="1" smtClean="0"/>
              <a:t>კონცეპტუალური</a:t>
            </a:r>
            <a:r>
              <a:rPr lang="en-US" sz="1600" dirty="0" smtClean="0"/>
              <a:t> </a:t>
            </a:r>
            <a:r>
              <a:rPr lang="en-US" sz="1600" dirty="0" err="1" smtClean="0"/>
              <a:t>მიდგომა</a:t>
            </a:r>
            <a:r>
              <a:rPr lang="en-US" sz="1600" dirty="0" smtClean="0"/>
              <a:t>, </a:t>
            </a:r>
            <a:r>
              <a:rPr lang="en-US" sz="1600" dirty="0" err="1" smtClean="0"/>
              <a:t>რომელიც</a:t>
            </a:r>
            <a:r>
              <a:rPr lang="en-US" sz="1600" dirty="0" smtClean="0"/>
              <a:t> </a:t>
            </a:r>
            <a:r>
              <a:rPr lang="en-US" sz="1600" dirty="0" err="1" smtClean="0"/>
              <a:t>მჭიდროდ</a:t>
            </a:r>
            <a:r>
              <a:rPr lang="en-US" sz="1600" dirty="0" smtClean="0"/>
              <a:t> </a:t>
            </a:r>
            <a:r>
              <a:rPr lang="en-US" sz="1600" dirty="0" err="1" smtClean="0"/>
              <a:t>უკავშირდება</a:t>
            </a:r>
            <a:r>
              <a:rPr lang="en-US" sz="1600" dirty="0" smtClean="0"/>
              <a:t> </a:t>
            </a:r>
            <a:r>
              <a:rPr lang="en-US" sz="1600" dirty="0" err="1" smtClean="0"/>
              <a:t>ლოგიკურ</a:t>
            </a:r>
            <a:r>
              <a:rPr lang="en-US" sz="1600" dirty="0" smtClean="0"/>
              <a:t> </a:t>
            </a:r>
            <a:r>
              <a:rPr lang="en-US" sz="1600" dirty="0" err="1" smtClean="0"/>
              <a:t>აზროვნებას</a:t>
            </a:r>
            <a:r>
              <a:rPr lang="en-US" sz="1600" dirty="0" smtClean="0"/>
              <a:t> </a:t>
            </a:r>
            <a:r>
              <a:rPr lang="en-US" sz="1600" dirty="0" err="1" smtClean="0"/>
              <a:t>და</a:t>
            </a:r>
            <a:r>
              <a:rPr lang="en-US" sz="1600" dirty="0" smtClean="0"/>
              <a:t> </a:t>
            </a:r>
            <a:r>
              <a:rPr lang="en-US" sz="1600" dirty="0" err="1" smtClean="0"/>
              <a:t>რაციონალურ</a:t>
            </a:r>
            <a:r>
              <a:rPr lang="en-US" sz="1600" dirty="0" smtClean="0"/>
              <a:t> </a:t>
            </a:r>
            <a:r>
              <a:rPr lang="en-US" sz="1600" dirty="0" err="1" smtClean="0"/>
              <a:t>შეფასებას</a:t>
            </a:r>
            <a:r>
              <a:rPr lang="en-US" sz="1600" dirty="0" smtClean="0"/>
              <a:t>. </a:t>
            </a:r>
            <a:r>
              <a:rPr lang="en-US" sz="1600" dirty="0" err="1" smtClean="0"/>
              <a:t>ის</a:t>
            </a:r>
            <a:r>
              <a:rPr lang="en-US" sz="1600" dirty="0" smtClean="0"/>
              <a:t> </a:t>
            </a:r>
            <a:r>
              <a:rPr lang="en-US" sz="1600" dirty="0" err="1" smtClean="0"/>
              <a:t>უკეთ</a:t>
            </a:r>
            <a:r>
              <a:rPr lang="en-US" sz="1600" dirty="0" smtClean="0"/>
              <a:t> </a:t>
            </a:r>
            <a:r>
              <a:rPr lang="en-US" sz="1600" dirty="0" err="1" smtClean="0"/>
              <a:t>საწავლობს</a:t>
            </a:r>
            <a:r>
              <a:rPr lang="en-US" sz="1600" dirty="0" smtClean="0"/>
              <a:t> </a:t>
            </a:r>
            <a:r>
              <a:rPr lang="en-US" sz="1600" dirty="0" err="1" smtClean="0"/>
              <a:t>დირექტივების</a:t>
            </a:r>
            <a:r>
              <a:rPr lang="en-US" sz="1600" dirty="0" smtClean="0"/>
              <a:t> </a:t>
            </a:r>
            <a:r>
              <a:rPr lang="en-US" sz="1600" dirty="0" err="1" smtClean="0"/>
              <a:t>საშუალებით</a:t>
            </a:r>
            <a:r>
              <a:rPr lang="en-US" sz="1600" dirty="0" smtClean="0"/>
              <a:t>, </a:t>
            </a:r>
            <a:r>
              <a:rPr lang="en-US" sz="1600" dirty="0" err="1" smtClean="0"/>
              <a:t>როდესაც</a:t>
            </a:r>
            <a:r>
              <a:rPr lang="en-US" sz="1600" dirty="0" smtClean="0"/>
              <a:t> </a:t>
            </a:r>
            <a:r>
              <a:rPr lang="en-US" sz="1600" dirty="0" err="1" smtClean="0"/>
              <a:t>მეტი</a:t>
            </a:r>
            <a:r>
              <a:rPr lang="en-US" sz="1600" dirty="0" smtClean="0"/>
              <a:t> </a:t>
            </a:r>
            <a:r>
              <a:rPr lang="en-US" sz="1600" dirty="0" err="1" smtClean="0"/>
              <a:t>ყურადღება</a:t>
            </a:r>
            <a:r>
              <a:rPr lang="en-US" sz="1600" dirty="0" smtClean="0"/>
              <a:t> </a:t>
            </a:r>
            <a:r>
              <a:rPr lang="en-US" sz="1600" dirty="0" err="1" smtClean="0"/>
              <a:t>ეთმობა</a:t>
            </a:r>
            <a:r>
              <a:rPr lang="en-US" sz="1600" dirty="0" smtClean="0"/>
              <a:t> </a:t>
            </a:r>
            <a:r>
              <a:rPr lang="en-US" sz="1600" dirty="0" err="1" smtClean="0"/>
              <a:t>თეორიებს</a:t>
            </a:r>
            <a:r>
              <a:rPr lang="en-US" sz="1600" dirty="0" smtClean="0"/>
              <a:t> </a:t>
            </a:r>
            <a:r>
              <a:rPr lang="en-US" sz="1600" dirty="0" err="1" smtClean="0"/>
              <a:t>და</a:t>
            </a:r>
            <a:r>
              <a:rPr lang="en-US" sz="1600" dirty="0" smtClean="0"/>
              <a:t> </a:t>
            </a:r>
            <a:r>
              <a:rPr lang="en-US" sz="1600" dirty="0" err="1" smtClean="0"/>
              <a:t>სისტემურ</a:t>
            </a:r>
            <a:r>
              <a:rPr lang="en-US" sz="1600" dirty="0" smtClean="0"/>
              <a:t> </a:t>
            </a:r>
            <a:r>
              <a:rPr lang="en-US" sz="1600" dirty="0" err="1" smtClean="0"/>
              <a:t>ანალიზს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684148" y="6081509"/>
            <a:ext cx="8358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b="1" dirty="0" err="1" smtClean="0"/>
              <a:t>მისი</a:t>
            </a:r>
            <a:r>
              <a:rPr lang="en-US" b="1" dirty="0" smtClean="0"/>
              <a:t> </a:t>
            </a:r>
            <a:r>
              <a:rPr lang="en-US" b="1" dirty="0" err="1" smtClean="0"/>
              <a:t>ძირითადი</a:t>
            </a:r>
            <a:r>
              <a:rPr lang="en-US" b="1" dirty="0" smtClean="0"/>
              <a:t> </a:t>
            </a:r>
            <a:r>
              <a:rPr lang="en-US" b="1" dirty="0" err="1" smtClean="0"/>
              <a:t>ფილოსოფიაა</a:t>
            </a:r>
            <a:r>
              <a:rPr lang="en-US" b="1" dirty="0" smtClean="0"/>
              <a:t> - </a:t>
            </a:r>
            <a:r>
              <a:rPr lang="ka-GE" b="1" dirty="0" smtClean="0"/>
              <a:t>   </a:t>
            </a:r>
            <a:r>
              <a:rPr lang="en-US" b="1" dirty="0" smtClean="0"/>
              <a:t>„</a:t>
            </a:r>
            <a:r>
              <a:rPr lang="en-US" b="1" dirty="0" err="1" smtClean="0"/>
              <a:t>თუ</a:t>
            </a:r>
            <a:r>
              <a:rPr lang="en-US" b="1" dirty="0" smtClean="0"/>
              <a:t> </a:t>
            </a:r>
            <a:r>
              <a:rPr lang="en-US" b="1" dirty="0" err="1" smtClean="0"/>
              <a:t>ლოგიკურია</a:t>
            </a:r>
            <a:r>
              <a:rPr lang="en-US" b="1" dirty="0" smtClean="0"/>
              <a:t>, </a:t>
            </a:r>
            <a:r>
              <a:rPr lang="en-US" b="1" dirty="0" err="1" smtClean="0"/>
              <a:t>ე.ი</a:t>
            </a:r>
            <a:r>
              <a:rPr lang="en-US" b="1" dirty="0" smtClean="0"/>
              <a:t>. </a:t>
            </a:r>
            <a:r>
              <a:rPr lang="en-US" b="1" dirty="0" err="1" smtClean="0"/>
              <a:t>კარგია</a:t>
            </a:r>
            <a:r>
              <a:rPr lang="en-US" b="1" dirty="0" smtClean="0"/>
              <a:t>.”</a:t>
            </a:r>
          </a:p>
        </p:txBody>
      </p:sp>
      <p:pic>
        <p:nvPicPr>
          <p:cNvPr id="10" name="Picture 4" descr="C:\Documents and Settings\k.sumbadze\Desktop\BrainScratchingHead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12737" y="5348530"/>
            <a:ext cx="2017215" cy="1269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 descr="C:\Users\pc-pc\Desktop\observe-and-record.480x320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7600" y="908722"/>
            <a:ext cx="5494916" cy="4252214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6143" y="335952"/>
            <a:ext cx="10706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a-GE" b="1" dirty="0" smtClean="0">
                <a:solidFill>
                  <a:srgbClr val="0000FF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სწავლისა და განვითარების კომპონენტები</a:t>
            </a:r>
            <a:endParaRPr lang="ka-GE" b="1" dirty="0">
              <a:solidFill>
                <a:srgbClr val="0000FF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6143" y="1485873"/>
            <a:ext cx="56639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b="1" dirty="0" smtClean="0">
                <a:solidFill>
                  <a:schemeClr val="bg2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ორგანიზაციული </a:t>
            </a:r>
            <a:r>
              <a:rPr lang="ka-GE" b="1" dirty="0" err="1" smtClean="0">
                <a:solidFill>
                  <a:schemeClr val="bg2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სწავალა</a:t>
            </a:r>
            <a:r>
              <a:rPr lang="ka-GE" b="1" dirty="0" smtClean="0">
                <a:solidFill>
                  <a:schemeClr val="bg2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ka-GE" dirty="0" smtClean="0">
                <a:solidFill>
                  <a:srgbClr val="0070C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(ცოდნის მართვა)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b="1" dirty="0" smtClean="0">
                <a:solidFill>
                  <a:schemeClr val="bg2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ინდივიდუალური სწავლა და განვითარება (</a:t>
            </a:r>
            <a:r>
              <a:rPr lang="ka-GE" dirty="0">
                <a:solidFill>
                  <a:srgbClr val="0070C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სწავლა სამუშაო ადგილზე, დამოუკიდებლად სწავლა, ელ-სწავლა, </a:t>
            </a:r>
            <a:r>
              <a:rPr lang="ka-GE" dirty="0" err="1">
                <a:solidFill>
                  <a:srgbClr val="0070C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ქოუჩინგი</a:t>
            </a:r>
            <a:r>
              <a:rPr lang="ka-GE" dirty="0">
                <a:solidFill>
                  <a:srgbClr val="0070C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, </a:t>
            </a:r>
            <a:r>
              <a:rPr lang="ka-GE" dirty="0" err="1">
                <a:solidFill>
                  <a:srgbClr val="0070C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მენტორინგი</a:t>
            </a:r>
            <a:r>
              <a:rPr lang="ka-GE" dirty="0">
                <a:solidFill>
                  <a:srgbClr val="0070C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b="1" dirty="0" smtClean="0">
                <a:solidFill>
                  <a:schemeClr val="bg2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შერეული სწავლა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b="1" dirty="0" smtClean="0">
                <a:solidFill>
                  <a:schemeClr val="bg2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კვალიფიკაციის ამაღლება </a:t>
            </a:r>
            <a:r>
              <a:rPr lang="ka-GE" dirty="0">
                <a:solidFill>
                  <a:srgbClr val="0070C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(ტრენინგი, სამუშაო </a:t>
            </a:r>
            <a:r>
              <a:rPr lang="ka-GE" dirty="0" err="1">
                <a:solidFill>
                  <a:srgbClr val="0070C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ადგილზე,ოფიციალური</a:t>
            </a:r>
            <a:r>
              <a:rPr lang="ka-GE" dirty="0">
                <a:solidFill>
                  <a:srgbClr val="0070C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სწავლა </a:t>
            </a:r>
            <a:r>
              <a:rPr lang="ka-GE" dirty="0" smtClean="0">
                <a:solidFill>
                  <a:srgbClr val="0070C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სამსახურიდან </a:t>
            </a:r>
            <a:r>
              <a:rPr lang="ka-GE" dirty="0">
                <a:solidFill>
                  <a:srgbClr val="0070C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მოწყვეტით)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b="1" dirty="0" smtClean="0">
                <a:solidFill>
                  <a:schemeClr val="bg2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ხელმძღვანელობის და მართვის განვითარება</a:t>
            </a:r>
          </a:p>
          <a:p>
            <a:endParaRPr lang="ka-GE" b="1" dirty="0">
              <a:solidFill>
                <a:schemeClr val="bg2">
                  <a:lumMod val="50000"/>
                </a:schemeClr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16" y="3424116"/>
            <a:ext cx="4805554" cy="252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3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11864" y="595110"/>
            <a:ext cx="548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Char char="q"/>
            </a:pPr>
            <a:r>
              <a:rPr lang="en-US" b="1" dirty="0" err="1" smtClean="0">
                <a:solidFill>
                  <a:srgbClr val="FF0066"/>
                </a:solidFill>
              </a:rPr>
              <a:t>რეფლექტურად</a:t>
            </a:r>
            <a:r>
              <a:rPr lang="en-US" b="1" dirty="0" smtClean="0">
                <a:solidFill>
                  <a:srgbClr val="FF0066"/>
                </a:solidFill>
              </a:rPr>
              <a:t> </a:t>
            </a:r>
            <a:r>
              <a:rPr lang="en-US" b="1" dirty="0" err="1" smtClean="0">
                <a:solidFill>
                  <a:srgbClr val="FF0066"/>
                </a:solidFill>
              </a:rPr>
              <a:t>მოაზროვნე</a:t>
            </a:r>
            <a:r>
              <a:rPr lang="en-US" dirty="0" smtClean="0"/>
              <a:t> </a:t>
            </a:r>
            <a:r>
              <a:rPr lang="en-US" b="1" dirty="0" err="1" smtClean="0"/>
              <a:t>სწავლობს</a:t>
            </a:r>
            <a:r>
              <a:rPr lang="en-US" b="1" dirty="0" smtClean="0"/>
              <a:t> </a:t>
            </a:r>
            <a:r>
              <a:rPr lang="en-US" b="1" dirty="0" err="1" smtClean="0"/>
              <a:t>შეგრძნებებსა</a:t>
            </a:r>
            <a:r>
              <a:rPr lang="en-US" b="1" dirty="0" smtClean="0"/>
              <a:t> </a:t>
            </a:r>
            <a:r>
              <a:rPr lang="en-US" b="1" dirty="0" err="1" smtClean="0"/>
              <a:t>დაგამოცდილებაზე</a:t>
            </a:r>
            <a:r>
              <a:rPr lang="ka-GE" b="1" dirty="0" smtClean="0"/>
              <a:t> </a:t>
            </a:r>
            <a:r>
              <a:rPr lang="en-US" b="1" dirty="0" smtClean="0"/>
              <a:t> </a:t>
            </a:r>
            <a:r>
              <a:rPr lang="en-US" b="1" dirty="0" err="1" smtClean="0"/>
              <a:t>დაყრდნობით</a:t>
            </a:r>
            <a:endParaRPr lang="en-US" b="1" dirty="0" smtClean="0"/>
          </a:p>
          <a:p>
            <a:pPr algn="ctr">
              <a:buFont typeface="Wingdings" pitchFamily="2" charset="2"/>
              <a:buChar char="q"/>
            </a:pPr>
            <a:endParaRPr lang="en-US" b="1" dirty="0" smtClean="0"/>
          </a:p>
          <a:p>
            <a:pPr algn="ctr">
              <a:buFont typeface="Wingdings" pitchFamily="2" charset="2"/>
              <a:buChar char="q"/>
            </a:pPr>
            <a:r>
              <a:rPr lang="en-US" b="1" dirty="0" err="1" smtClean="0"/>
              <a:t>მისთვის</a:t>
            </a:r>
            <a:r>
              <a:rPr lang="en-US" b="1" dirty="0" smtClean="0"/>
              <a:t> </a:t>
            </a:r>
            <a:r>
              <a:rPr lang="en-US" b="1" dirty="0" err="1" smtClean="0"/>
              <a:t>ჯგუფში</a:t>
            </a:r>
            <a:r>
              <a:rPr lang="en-US" b="1" dirty="0" smtClean="0"/>
              <a:t> </a:t>
            </a:r>
            <a:r>
              <a:rPr lang="en-US" b="1" dirty="0" err="1" smtClean="0"/>
              <a:t>და</a:t>
            </a:r>
            <a:r>
              <a:rPr lang="en-US" b="1" dirty="0" smtClean="0"/>
              <a:t> </a:t>
            </a:r>
            <a:r>
              <a:rPr lang="en-US" b="1" dirty="0" err="1" smtClean="0"/>
              <a:t>წყვილებში</a:t>
            </a:r>
            <a:r>
              <a:rPr lang="en-US" b="1" dirty="0" smtClean="0"/>
              <a:t> </a:t>
            </a:r>
            <a:r>
              <a:rPr lang="en-US" b="1" dirty="0" err="1" smtClean="0"/>
              <a:t>მუშაობით</a:t>
            </a:r>
            <a:r>
              <a:rPr lang="en-US" b="1" dirty="0" smtClean="0"/>
              <a:t> </a:t>
            </a:r>
            <a:r>
              <a:rPr lang="en-US" b="1" dirty="0" err="1" smtClean="0"/>
              <a:t>მიღებული</a:t>
            </a:r>
            <a:r>
              <a:rPr lang="en-US" b="1" dirty="0" smtClean="0"/>
              <a:t> </a:t>
            </a:r>
            <a:r>
              <a:rPr lang="en-US" b="1" dirty="0" err="1" smtClean="0"/>
              <a:t>გამოცდილება</a:t>
            </a:r>
            <a:r>
              <a:rPr lang="en-US" b="1" dirty="0" smtClean="0"/>
              <a:t> </a:t>
            </a:r>
            <a:r>
              <a:rPr lang="en-US" b="1" dirty="0" err="1" smtClean="0"/>
              <a:t>ყოველთვის</a:t>
            </a:r>
            <a:r>
              <a:rPr lang="en-US" b="1" dirty="0" smtClean="0"/>
              <a:t> </a:t>
            </a:r>
            <a:r>
              <a:rPr lang="en-US" b="1" dirty="0" err="1" smtClean="0"/>
              <a:t>შედეგიანია</a:t>
            </a:r>
            <a:r>
              <a:rPr lang="en-US" b="1" dirty="0" smtClean="0"/>
              <a:t>, </a:t>
            </a:r>
            <a:r>
              <a:rPr lang="en-US" b="1" dirty="0" err="1" smtClean="0"/>
              <a:t>მას</a:t>
            </a:r>
            <a:r>
              <a:rPr lang="en-US" b="1" dirty="0" smtClean="0"/>
              <a:t> </a:t>
            </a:r>
            <a:r>
              <a:rPr lang="en-US" b="1" dirty="0" err="1" smtClean="0"/>
              <a:t>აინტერესებს</a:t>
            </a:r>
            <a:r>
              <a:rPr lang="en-US" b="1" dirty="0" smtClean="0"/>
              <a:t> </a:t>
            </a:r>
            <a:r>
              <a:rPr lang="en-US" b="1" dirty="0" err="1" smtClean="0"/>
              <a:t>ადამიანებთან</a:t>
            </a:r>
            <a:r>
              <a:rPr lang="en-US" b="1" dirty="0" smtClean="0"/>
              <a:t> </a:t>
            </a:r>
            <a:r>
              <a:rPr lang="en-US" b="1" dirty="0" err="1" smtClean="0"/>
              <a:t>ურთიერთობის</a:t>
            </a:r>
            <a:r>
              <a:rPr lang="en-US" b="1" dirty="0" smtClean="0"/>
              <a:t> </a:t>
            </a:r>
            <a:r>
              <a:rPr lang="en-US" b="1" dirty="0" err="1" smtClean="0"/>
              <a:t>ემოციური</a:t>
            </a:r>
            <a:r>
              <a:rPr lang="en-US" b="1" dirty="0" smtClean="0"/>
              <a:t> </a:t>
            </a:r>
            <a:r>
              <a:rPr lang="en-US" b="1" dirty="0" err="1" smtClean="0"/>
              <a:t>ელემენტები</a:t>
            </a:r>
            <a:r>
              <a:rPr lang="en-US" b="1" dirty="0" smtClean="0"/>
              <a:t>.</a:t>
            </a:r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12291" name="Picture 3" descr="C:\Users\pc-pc\Desktop\images (3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156" y="497883"/>
            <a:ext cx="4621268" cy="3479333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477504" y="5083444"/>
            <a:ext cx="7273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Tx/>
              <a:buNone/>
            </a:pPr>
            <a:r>
              <a:rPr lang="en-US" b="1" dirty="0" err="1" smtClean="0"/>
              <a:t>მისი</a:t>
            </a:r>
            <a:r>
              <a:rPr lang="en-US" b="1" dirty="0" smtClean="0"/>
              <a:t> </a:t>
            </a:r>
            <a:r>
              <a:rPr lang="en-US" b="1" dirty="0" err="1" smtClean="0"/>
              <a:t>ძირითადი</a:t>
            </a:r>
            <a:r>
              <a:rPr lang="en-US" b="1" dirty="0" smtClean="0"/>
              <a:t> </a:t>
            </a:r>
            <a:r>
              <a:rPr lang="en-US" b="1" dirty="0" err="1" smtClean="0"/>
              <a:t>ფილოსოფიაა</a:t>
            </a:r>
            <a:r>
              <a:rPr lang="en-US" b="1" dirty="0" smtClean="0"/>
              <a:t> </a:t>
            </a:r>
            <a:r>
              <a:rPr lang="ka-GE" b="1" dirty="0" smtClean="0"/>
              <a:t>  </a:t>
            </a:r>
            <a:r>
              <a:rPr lang="en-US" b="1" dirty="0" smtClean="0"/>
              <a:t>„</a:t>
            </a:r>
            <a:r>
              <a:rPr lang="en-US" b="1" dirty="0" err="1" smtClean="0"/>
              <a:t>ასჯერ</a:t>
            </a:r>
            <a:r>
              <a:rPr lang="en-US" b="1" dirty="0" smtClean="0"/>
              <a:t> </a:t>
            </a:r>
            <a:r>
              <a:rPr lang="en-US" b="1" dirty="0" err="1" smtClean="0"/>
              <a:t>გაზომე</a:t>
            </a:r>
            <a:r>
              <a:rPr lang="en-US" b="1" dirty="0" smtClean="0"/>
              <a:t>, </a:t>
            </a:r>
            <a:r>
              <a:rPr lang="en-US" b="1" dirty="0" err="1" smtClean="0"/>
              <a:t>ერთხელ</a:t>
            </a:r>
            <a:r>
              <a:rPr lang="en-US" b="1" dirty="0" smtClean="0"/>
              <a:t> </a:t>
            </a:r>
            <a:r>
              <a:rPr lang="en-US" b="1" dirty="0" err="1" smtClean="0"/>
              <a:t>გაჭერი</a:t>
            </a:r>
            <a:endParaRPr lang="en-US" dirty="0"/>
          </a:p>
        </p:txBody>
      </p:sp>
      <p:pic>
        <p:nvPicPr>
          <p:cNvPr id="10" name="Picture 2" descr="http://www.lollipop.ge/wp-content/uploads/2013/11/inauguration-805x45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434172">
            <a:off x="9020014" y="4225199"/>
            <a:ext cx="1743479" cy="2232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43558" y="232474"/>
            <a:ext cx="8229600" cy="631125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smtClean="0">
                <a:latin typeface="+mn-lt"/>
                <a:ea typeface="+mn-ea"/>
                <a:cs typeface="+mn-cs"/>
              </a:rPr>
              <a:t>VAK</a:t>
            </a:r>
            <a:r>
              <a:rPr lang="ka-GE" sz="1800" b="1" dirty="0" smtClean="0">
                <a:latin typeface="+mn-lt"/>
                <a:ea typeface="+mn-ea"/>
                <a:cs typeface="+mn-cs"/>
              </a:rPr>
              <a:t> სწავლის სტილი თვითშეფასებისთვის</a:t>
            </a:r>
            <a:endParaRPr lang="en-US" sz="1800" b="1" dirty="0" smtClean="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C:\Documents and Settings\k.sumbadze\Desktop\VA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650" y="1052514"/>
            <a:ext cx="6730031" cy="4952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043620" y="2085902"/>
            <a:ext cx="37660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VAK </a:t>
            </a:r>
            <a:r>
              <a:rPr lang="en-US" b="1" dirty="0" err="1" smtClean="0"/>
              <a:t>სწავლის</a:t>
            </a:r>
            <a:r>
              <a:rPr lang="en-US" b="1" dirty="0" smtClean="0"/>
              <a:t> </a:t>
            </a:r>
            <a:r>
              <a:rPr lang="en-US" b="1" dirty="0" err="1" smtClean="0"/>
              <a:t>სტილის</a:t>
            </a:r>
            <a:r>
              <a:rPr lang="en-US" b="1" dirty="0" smtClean="0"/>
              <a:t> </a:t>
            </a:r>
            <a:r>
              <a:rPr lang="en-US" b="1" dirty="0" err="1" smtClean="0"/>
              <a:t>მოდელ</a:t>
            </a:r>
            <a:r>
              <a:rPr lang="ka-GE" b="1" dirty="0" smtClean="0"/>
              <a:t>ი</a:t>
            </a:r>
            <a:r>
              <a:rPr lang="en-US" b="1" dirty="0" smtClean="0"/>
              <a:t> </a:t>
            </a:r>
            <a:r>
              <a:rPr lang="en-US" b="1" dirty="0" err="1" smtClean="0"/>
              <a:t>ვარაუდობს</a:t>
            </a:r>
            <a:r>
              <a:rPr lang="en-US" b="1" dirty="0" smtClean="0"/>
              <a:t>, </a:t>
            </a:r>
            <a:r>
              <a:rPr lang="en-US" b="1" dirty="0" err="1" smtClean="0"/>
              <a:t>რომ</a:t>
            </a:r>
            <a:r>
              <a:rPr lang="en-US" b="1" dirty="0" smtClean="0"/>
              <a:t> </a:t>
            </a:r>
            <a:r>
              <a:rPr lang="en-US" b="1" dirty="0" err="1" smtClean="0"/>
              <a:t>ყველაზე</a:t>
            </a:r>
            <a:r>
              <a:rPr lang="en-US" b="1" dirty="0" smtClean="0"/>
              <a:t> </a:t>
            </a:r>
            <a:r>
              <a:rPr lang="en-US" b="1" dirty="0" err="1" smtClean="0"/>
              <a:t>მეტი</a:t>
            </a:r>
            <a:r>
              <a:rPr lang="en-US" b="1" dirty="0" smtClean="0"/>
              <a:t> </a:t>
            </a:r>
            <a:r>
              <a:rPr lang="en-US" b="1" dirty="0" err="1" smtClean="0"/>
              <a:t>ადამიანი</a:t>
            </a:r>
            <a:r>
              <a:rPr lang="en-US" b="1" dirty="0" smtClean="0"/>
              <a:t> </a:t>
            </a:r>
            <a:r>
              <a:rPr lang="en-US" b="1" dirty="0" err="1" smtClean="0"/>
              <a:t>შეიძლება</a:t>
            </a:r>
            <a:r>
              <a:rPr lang="en-US" b="1" dirty="0" smtClean="0"/>
              <a:t> </a:t>
            </a:r>
            <a:r>
              <a:rPr lang="en-US" b="1" dirty="0" err="1" smtClean="0"/>
              <a:t>დაიყოს</a:t>
            </a:r>
            <a:r>
              <a:rPr lang="en-US" b="1" dirty="0" smtClean="0"/>
              <a:t> </a:t>
            </a:r>
            <a:r>
              <a:rPr lang="ka-GE" b="1" dirty="0" smtClean="0"/>
              <a:t>სწავლების სამი სტილის მიხედვით</a:t>
            </a:r>
            <a:r>
              <a:rPr lang="en-US" b="1" dirty="0" smtClean="0"/>
              <a:t>  (</a:t>
            </a:r>
            <a:r>
              <a:rPr lang="en-US" b="1" dirty="0" err="1" smtClean="0"/>
              <a:t>და</a:t>
            </a:r>
            <a:r>
              <a:rPr lang="en-US" b="1" dirty="0" smtClean="0"/>
              <a:t> </a:t>
            </a:r>
            <a:r>
              <a:rPr lang="en-US" b="1" dirty="0" err="1" smtClean="0"/>
              <a:t>არ</a:t>
            </a:r>
            <a:r>
              <a:rPr lang="en-US" b="1" dirty="0" smtClean="0"/>
              <a:t> </a:t>
            </a:r>
            <a:r>
              <a:rPr lang="en-US" b="1" dirty="0" err="1" smtClean="0"/>
              <a:t>არსებობს</a:t>
            </a:r>
            <a:r>
              <a:rPr lang="en-US" b="1" dirty="0" smtClean="0"/>
              <a:t> </a:t>
            </a:r>
            <a:r>
              <a:rPr lang="en-US" b="1" dirty="0" err="1" smtClean="0"/>
              <a:t>სწორი</a:t>
            </a:r>
            <a:r>
              <a:rPr lang="en-US" b="1" dirty="0" smtClean="0"/>
              <a:t> </a:t>
            </a:r>
            <a:r>
              <a:rPr lang="en-US" b="1" dirty="0" err="1" smtClean="0"/>
              <a:t>ან</a:t>
            </a:r>
            <a:r>
              <a:rPr lang="en-US" b="1" dirty="0" smtClean="0"/>
              <a:t> </a:t>
            </a:r>
            <a:r>
              <a:rPr lang="en-US" b="1" dirty="0" err="1" smtClean="0"/>
              <a:t>არასწორი</a:t>
            </a:r>
            <a:r>
              <a:rPr lang="en-US" b="1" dirty="0" smtClean="0"/>
              <a:t> </a:t>
            </a:r>
            <a:r>
              <a:rPr lang="en-US" b="1" dirty="0" err="1" smtClean="0"/>
              <a:t>სწავლის</a:t>
            </a:r>
            <a:r>
              <a:rPr lang="en-US" b="1" dirty="0" smtClean="0"/>
              <a:t> </a:t>
            </a:r>
            <a:r>
              <a:rPr lang="en-US" b="1" dirty="0" err="1" smtClean="0"/>
              <a:t>სტილი</a:t>
            </a:r>
            <a:r>
              <a:rPr lang="en-US" b="1" dirty="0" smtClean="0"/>
              <a:t>)</a:t>
            </a:r>
          </a:p>
          <a:p>
            <a:pPr algn="ctr"/>
            <a:endParaRPr 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8752" y="411101"/>
            <a:ext cx="69794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V</a:t>
            </a: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isual </a:t>
            </a:r>
            <a:r>
              <a:rPr lang="ka-GE" sz="1600" dirty="0" smtClean="0">
                <a:solidFill>
                  <a:srgbClr val="000000"/>
                </a:solidFill>
                <a:latin typeface="Sylfaen" pitchFamily="18" charset="0"/>
                <a:cs typeface="Times New Roman" pitchFamily="18" charset="0"/>
              </a:rPr>
              <a:t>-</a:t>
            </a:r>
            <a:r>
              <a:rPr lang="en-US" sz="1600" b="1" dirty="0" err="1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ურთიერთობა</a:t>
            </a:r>
            <a:r>
              <a:rPr lang="ka-GE" sz="16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სწავლის</a:t>
            </a:r>
            <a:r>
              <a:rPr lang="en-US" sz="1600" dirty="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სტილ</a:t>
            </a:r>
            <a:r>
              <a:rPr lang="ka-GE" sz="16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ს</a:t>
            </a:r>
            <a:r>
              <a:rPr lang="ka-GE" sz="1600" dirty="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აქვს</a:t>
            </a:r>
            <a:r>
              <a:rPr lang="en-US" sz="1600" dirty="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უპირატესობა</a:t>
            </a:r>
            <a:r>
              <a:rPr lang="en-US" sz="1600" dirty="0" smtClean="0">
                <a:solidFill>
                  <a:schemeClr val="accent1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ჩანს</a:t>
            </a:r>
            <a:r>
              <a:rPr lang="en-US" sz="1600" dirty="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,  </a:t>
            </a:r>
            <a:r>
              <a:rPr lang="en-US" sz="1600" dirty="0" err="1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აღინიშნება</a:t>
            </a:r>
            <a:r>
              <a:rPr lang="en-US" sz="1600" dirty="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ნახატები</a:t>
            </a:r>
            <a:r>
              <a:rPr lang="ka-GE" sz="16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თ</a:t>
            </a:r>
            <a:r>
              <a:rPr lang="en-US" sz="1600" dirty="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დიაგრამები</a:t>
            </a:r>
            <a:r>
              <a:rPr lang="ka-GE" sz="16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თ</a:t>
            </a:r>
            <a:r>
              <a:rPr lang="en-US" sz="1600" dirty="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დემონსტრაციები</a:t>
            </a:r>
            <a:r>
              <a:rPr lang="ka-GE" sz="16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თ</a:t>
            </a:r>
            <a:r>
              <a:rPr lang="en-US" sz="1600" dirty="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მონიტორები</a:t>
            </a:r>
            <a:r>
              <a:rPr lang="ka-GE" sz="16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თ</a:t>
            </a:r>
            <a:r>
              <a:rPr lang="en-US" sz="1600" dirty="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,  </a:t>
            </a:r>
            <a:r>
              <a:rPr lang="en-US" sz="1600" dirty="0" err="1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ფილმები</a:t>
            </a:r>
            <a:r>
              <a:rPr lang="ka-GE" sz="16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თ</a:t>
            </a:r>
            <a:r>
              <a:rPr lang="en-US" sz="1600" dirty="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და</a:t>
            </a:r>
            <a:r>
              <a:rPr lang="en-US" sz="1600" dirty="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ა</a:t>
            </a:r>
            <a:r>
              <a:rPr lang="en-US" sz="1600" dirty="0" err="1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შ</a:t>
            </a:r>
            <a:r>
              <a:rPr lang="en-US" sz="1600" dirty="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.</a:t>
            </a:r>
            <a:endParaRPr lang="ka-GE" sz="1600" dirty="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მ</a:t>
            </a:r>
            <a:r>
              <a:rPr lang="ka-GE" sz="16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სგავსი უნარის მქონე </a:t>
            </a:r>
            <a:r>
              <a:rPr lang="en-US" sz="1600" dirty="0" err="1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ადამიან</a:t>
            </a:r>
            <a:r>
              <a:rPr lang="ka-GE" sz="16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ს ურჩევია  აჩვენონ შეახედონ, </a:t>
            </a:r>
            <a:r>
              <a:rPr lang="en-US" sz="1600" dirty="0" err="1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იყენებს</a:t>
            </a:r>
            <a:r>
              <a:rPr lang="en-US" sz="1600" dirty="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ფრაზებ</a:t>
            </a:r>
            <a:r>
              <a:rPr lang="ka-GE" sz="16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ს</a:t>
            </a:r>
            <a:r>
              <a:rPr lang="en-US" sz="1600" dirty="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როგორიცაა</a:t>
            </a:r>
            <a:r>
              <a:rPr lang="en-US" sz="1600" dirty="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 "</a:t>
            </a:r>
            <a:r>
              <a:rPr lang="en-US" sz="1600" dirty="0" err="1" smtClean="0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ეჩვენებინა</a:t>
            </a:r>
            <a:r>
              <a:rPr lang="en-US" sz="1600" dirty="0" smtClean="0">
                <a:solidFill>
                  <a:schemeClr val="accent1"/>
                </a:solidFill>
                <a:latin typeface="Tahoma" pitchFamily="34" charset="0"/>
                <a:cs typeface="Times New Roman" pitchFamily="18" charset="0"/>
              </a:rPr>
              <a:t>", "</a:t>
            </a:r>
            <a:r>
              <a:rPr lang="en-US" sz="1600" dirty="0" err="1" smtClean="0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მოდით</a:t>
            </a:r>
            <a:r>
              <a:rPr lang="en-US" sz="1600" dirty="0" smtClean="0">
                <a:solidFill>
                  <a:schemeClr val="accent1"/>
                </a:solidFill>
                <a:latin typeface="Tahoma" pitchFamily="34" charset="0"/>
                <a:cs typeface="Times New Roman" pitchFamily="18" charset="0"/>
              </a:rPr>
              <a:t>  </a:t>
            </a:r>
            <a:r>
              <a:rPr lang="en-US" sz="1600" dirty="0" err="1" smtClean="0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შევხედოთ</a:t>
            </a:r>
            <a:r>
              <a:rPr lang="ka-GE" sz="16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“</a:t>
            </a:r>
            <a:r>
              <a:rPr lang="ka-GE" sz="1600" dirty="0" smtClean="0">
                <a:solidFill>
                  <a:srgbClr val="000000"/>
                </a:solidFill>
                <a:latin typeface="Sylfaen" pitchFamily="18" charset="0"/>
                <a:cs typeface="Times New Roman" pitchFamily="18" charset="0"/>
              </a:rPr>
              <a:t> აქვს </a:t>
            </a:r>
            <a:r>
              <a:rPr lang="en-US" sz="1600" dirty="0" err="1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საუკეთესო</a:t>
            </a:r>
            <a:r>
              <a:rPr lang="ka-GE" sz="16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შესაძლებლობა წარმატებულად </a:t>
            </a:r>
            <a:r>
              <a:rPr lang="en-US" sz="1600" dirty="0" err="1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შეასრულოს</a:t>
            </a:r>
            <a:r>
              <a:rPr lang="en-US" sz="1600" dirty="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ახალი</a:t>
            </a:r>
            <a:r>
              <a:rPr lang="en-US" sz="1600" dirty="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დავალება</a:t>
            </a:r>
            <a:r>
              <a:rPr lang="ka-GE" sz="16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ინსტრუქციის</a:t>
            </a:r>
            <a:r>
              <a:rPr lang="ka-GE" sz="1600" dirty="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წაკითხვის</a:t>
            </a:r>
            <a:r>
              <a:rPr lang="en-US" sz="1600" dirty="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შემდეგ</a:t>
            </a:r>
            <a:endParaRPr lang="en-US" sz="1600" dirty="0"/>
          </a:p>
        </p:txBody>
      </p:sp>
      <p:pic>
        <p:nvPicPr>
          <p:cNvPr id="5" name="Picture 3" descr="C:\Documents and Settings\k.sumbadze\Desktop\imag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26645" y="0"/>
            <a:ext cx="3138326" cy="230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62739" y="269780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 smtClean="0"/>
              <a:t>აუდიტორია</a:t>
            </a:r>
            <a:r>
              <a:rPr lang="en-US" sz="1600" dirty="0" smtClean="0"/>
              <a:t> </a:t>
            </a:r>
            <a:r>
              <a:rPr lang="ka-GE" sz="1600" dirty="0" smtClean="0"/>
              <a:t>– </a:t>
            </a:r>
            <a:r>
              <a:rPr lang="en-US" sz="1600" dirty="0" err="1" smtClean="0"/>
              <a:t>სწავლის</a:t>
            </a:r>
            <a:r>
              <a:rPr lang="en-US" sz="1600" dirty="0" smtClean="0"/>
              <a:t> </a:t>
            </a:r>
            <a:r>
              <a:rPr lang="en-US" sz="1600" dirty="0" err="1" smtClean="0"/>
              <a:t>სტილი</a:t>
            </a:r>
            <a:r>
              <a:rPr lang="en-US" sz="1600" dirty="0" smtClean="0"/>
              <a:t> </a:t>
            </a:r>
            <a:r>
              <a:rPr lang="en-US" sz="1600" dirty="0" err="1" smtClean="0"/>
              <a:t>აქვს</a:t>
            </a:r>
            <a:r>
              <a:rPr lang="en-US" sz="1600" dirty="0" smtClean="0"/>
              <a:t> </a:t>
            </a:r>
            <a:r>
              <a:rPr lang="ka-GE" sz="1600" dirty="0" smtClean="0"/>
              <a:t>შემდეგი </a:t>
            </a:r>
            <a:r>
              <a:rPr lang="en-US" sz="1600" dirty="0" err="1" smtClean="0"/>
              <a:t>უპირატესობა</a:t>
            </a:r>
            <a:r>
              <a:rPr lang="ka-GE" sz="1600" dirty="0" smtClean="0"/>
              <a:t>: </a:t>
            </a:r>
            <a:r>
              <a:rPr lang="en-US" sz="1600" dirty="0" err="1" smtClean="0"/>
              <a:t>გადაცემის</a:t>
            </a:r>
            <a:r>
              <a:rPr lang="en-US" sz="1600" dirty="0" smtClean="0"/>
              <a:t> </a:t>
            </a:r>
            <a:r>
              <a:rPr lang="en-US" sz="1600" dirty="0" err="1" smtClean="0"/>
              <a:t>მეშვეობით</a:t>
            </a:r>
            <a:r>
              <a:rPr lang="en-US" sz="1600" dirty="0" smtClean="0"/>
              <a:t>, </a:t>
            </a:r>
            <a:r>
              <a:rPr lang="en-US" sz="1600" dirty="0" err="1" smtClean="0"/>
              <a:t>ინფორმაციის</a:t>
            </a:r>
            <a:r>
              <a:rPr lang="en-US" sz="1600" dirty="0" smtClean="0"/>
              <a:t> </a:t>
            </a:r>
            <a:r>
              <a:rPr lang="en-US" sz="1600" dirty="0" err="1" smtClean="0"/>
              <a:t>მოსმენით</a:t>
            </a:r>
            <a:r>
              <a:rPr lang="en-US" sz="1600" dirty="0" smtClean="0"/>
              <a:t>: </a:t>
            </a:r>
            <a:r>
              <a:rPr lang="ka-GE" sz="1600" dirty="0" smtClean="0"/>
              <a:t>დამახსოვრება, (</a:t>
            </a:r>
            <a:r>
              <a:rPr lang="en-US" sz="1600" dirty="0" err="1" smtClean="0"/>
              <a:t>სალაპარაკო</a:t>
            </a:r>
            <a:r>
              <a:rPr lang="en-US" sz="1600" dirty="0" smtClean="0"/>
              <a:t> </a:t>
            </a:r>
            <a:r>
              <a:rPr lang="en-US" sz="1600" dirty="0" err="1" smtClean="0"/>
              <a:t>სიტყვა</a:t>
            </a:r>
            <a:r>
              <a:rPr lang="en-US" sz="1600" dirty="0" smtClean="0"/>
              <a:t> </a:t>
            </a:r>
            <a:r>
              <a:rPr lang="ka-GE" sz="1600" dirty="0" smtClean="0"/>
              <a:t>და </a:t>
            </a:r>
            <a:r>
              <a:rPr lang="en-US" sz="1600" dirty="0" err="1" smtClean="0"/>
              <a:t>ხმები</a:t>
            </a:r>
            <a:r>
              <a:rPr lang="en-US" sz="1600" dirty="0" smtClean="0"/>
              <a:t> </a:t>
            </a:r>
            <a:r>
              <a:rPr lang="ka-GE" sz="1600" dirty="0" smtClean="0"/>
              <a:t>)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გამოიყენებს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ფრაზებ</a:t>
            </a:r>
            <a:r>
              <a:rPr lang="ka-GE" sz="1600" b="1" dirty="0" smtClean="0"/>
              <a:t>ს: </a:t>
            </a:r>
            <a:r>
              <a:rPr lang="en-US" sz="1600" dirty="0" smtClean="0"/>
              <a:t>"</a:t>
            </a:r>
            <a:r>
              <a:rPr lang="en-US" sz="1600" dirty="0" err="1" smtClean="0"/>
              <a:t>მეუბნებოდა</a:t>
            </a:r>
            <a:r>
              <a:rPr lang="en-US" sz="1600" dirty="0" smtClean="0"/>
              <a:t>,", "</a:t>
            </a:r>
            <a:r>
              <a:rPr lang="en-US" sz="1600" dirty="0" err="1" smtClean="0"/>
              <a:t>მოდით</a:t>
            </a:r>
            <a:r>
              <a:rPr lang="en-US" sz="1600" dirty="0" smtClean="0"/>
              <a:t> </a:t>
            </a:r>
            <a:r>
              <a:rPr lang="en-US" sz="1600" dirty="0" err="1" smtClean="0"/>
              <a:t>ვისაუბროთ</a:t>
            </a:r>
            <a:r>
              <a:rPr lang="ka-GE" sz="1600" dirty="0" smtClean="0"/>
              <a:t>:  </a:t>
            </a:r>
            <a:r>
              <a:rPr lang="en-US" sz="1600" dirty="0" err="1" smtClean="0"/>
              <a:t>მას</a:t>
            </a:r>
            <a:r>
              <a:rPr lang="en-US" sz="1600" dirty="0" smtClean="0"/>
              <a:t> </a:t>
            </a:r>
            <a:r>
              <a:rPr lang="ka-GE" sz="1600" dirty="0" smtClean="0"/>
              <a:t>აქვს შესაძლებლობა წარმატებით შეასრულოს </a:t>
            </a:r>
            <a:r>
              <a:rPr lang="en-US" sz="1600" dirty="0" err="1" smtClean="0"/>
              <a:t>ახალი</a:t>
            </a:r>
            <a:r>
              <a:rPr lang="en-US" sz="1600" dirty="0" smtClean="0"/>
              <a:t> </a:t>
            </a:r>
            <a:r>
              <a:rPr lang="en-US" sz="1600" dirty="0" err="1" smtClean="0"/>
              <a:t>დავალება</a:t>
            </a:r>
            <a:r>
              <a:rPr lang="en-US" sz="1600" dirty="0" smtClean="0"/>
              <a:t> </a:t>
            </a:r>
            <a:r>
              <a:rPr lang="en-US" sz="1600" dirty="0" err="1" smtClean="0"/>
              <a:t>მოსმენის</a:t>
            </a:r>
            <a:r>
              <a:rPr lang="en-US" sz="1600" dirty="0" smtClean="0"/>
              <a:t> </a:t>
            </a:r>
            <a:r>
              <a:rPr lang="en-US" sz="1600" dirty="0" err="1" smtClean="0"/>
              <a:t>შემდეგ</a:t>
            </a:r>
            <a:r>
              <a:rPr lang="ka-GE" sz="1600" dirty="0" smtClean="0"/>
              <a:t>.</a:t>
            </a:r>
            <a:endParaRPr lang="en-US" sz="1600" dirty="0" smtClean="0"/>
          </a:p>
          <a:p>
            <a:endParaRPr lang="en-US" sz="1600" dirty="0"/>
          </a:p>
        </p:txBody>
      </p:sp>
      <p:pic>
        <p:nvPicPr>
          <p:cNvPr id="7" name="Picture 2" descr="C:\Documents and Settings\k.sumbadze\Desktop\images (2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60842" y="2769031"/>
            <a:ext cx="3295650" cy="189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815182" y="4624506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/>
              <a:t>Kinaesthetic</a:t>
            </a:r>
            <a:r>
              <a:rPr lang="ka-GE" b="1" dirty="0" smtClean="0"/>
              <a:t> – </a:t>
            </a:r>
            <a:r>
              <a:rPr lang="en-US" sz="1600" dirty="0" err="1" smtClean="0"/>
              <a:t>ურთიერთობ</a:t>
            </a:r>
            <a:r>
              <a:rPr lang="ka-GE" sz="1600" dirty="0" smtClean="0"/>
              <a:t>ით </a:t>
            </a:r>
            <a:r>
              <a:rPr lang="en-US" sz="1600" dirty="0" err="1" smtClean="0"/>
              <a:t>სწავლის</a:t>
            </a:r>
            <a:r>
              <a:rPr lang="en-US" sz="1600" dirty="0" smtClean="0"/>
              <a:t> </a:t>
            </a:r>
            <a:r>
              <a:rPr lang="en-US" sz="1600" dirty="0" err="1" smtClean="0"/>
              <a:t>სტილი</a:t>
            </a:r>
            <a:r>
              <a:rPr lang="ka-GE" sz="1600" dirty="0" smtClean="0"/>
              <a:t>ს</a:t>
            </a:r>
            <a:r>
              <a:rPr lang="en-US" sz="1600" dirty="0" smtClean="0"/>
              <a:t> </a:t>
            </a:r>
            <a:r>
              <a:rPr lang="en-US" sz="1600" dirty="0" err="1" smtClean="0"/>
              <a:t>აქვს</a:t>
            </a:r>
            <a:r>
              <a:rPr lang="ka-GE" sz="1600" dirty="0" smtClean="0"/>
              <a:t> შემდეგი </a:t>
            </a:r>
            <a:r>
              <a:rPr lang="en-US" sz="1600" dirty="0" smtClean="0"/>
              <a:t> </a:t>
            </a:r>
            <a:r>
              <a:rPr lang="en-US" sz="1600" dirty="0" err="1" smtClean="0"/>
              <a:t>უპირატესობა</a:t>
            </a:r>
            <a:r>
              <a:rPr lang="en-US" sz="1600" dirty="0" smtClean="0"/>
              <a:t> </a:t>
            </a:r>
            <a:r>
              <a:rPr lang="ka-GE" sz="1600" dirty="0" smtClean="0"/>
              <a:t>: </a:t>
            </a:r>
            <a:r>
              <a:rPr lang="en-US" sz="1600" dirty="0" err="1" smtClean="0"/>
              <a:t>ფიზიკური</a:t>
            </a:r>
            <a:r>
              <a:rPr lang="en-US" sz="1600" dirty="0" smtClean="0"/>
              <a:t> </a:t>
            </a:r>
            <a:r>
              <a:rPr lang="en-US" sz="1600" dirty="0" err="1" smtClean="0"/>
              <a:t>გამოცდილება</a:t>
            </a:r>
            <a:r>
              <a:rPr lang="en-US" sz="1600" dirty="0" smtClean="0"/>
              <a:t> - </a:t>
            </a:r>
            <a:r>
              <a:rPr lang="ka-GE" sz="1600" dirty="0" smtClean="0"/>
              <a:t>შ</a:t>
            </a:r>
            <a:r>
              <a:rPr lang="en-US" sz="1600" dirty="0" err="1" smtClean="0"/>
              <a:t>ეხება</a:t>
            </a:r>
            <a:r>
              <a:rPr lang="en-US" sz="1600" dirty="0" smtClean="0"/>
              <a:t>, </a:t>
            </a:r>
            <a:r>
              <a:rPr lang="en-US" sz="1600" dirty="0" err="1" smtClean="0"/>
              <a:t>გრძნობა</a:t>
            </a:r>
            <a:r>
              <a:rPr lang="en-US" sz="1600" dirty="0" smtClean="0"/>
              <a:t>, </a:t>
            </a:r>
            <a:r>
              <a:rPr lang="ka-GE" sz="1600" dirty="0" smtClean="0"/>
              <a:t>კეთება, და  </a:t>
            </a:r>
            <a:r>
              <a:rPr lang="en-US" sz="1600" dirty="0" err="1" smtClean="0"/>
              <a:t>პრაქტიკული</a:t>
            </a:r>
            <a:r>
              <a:rPr lang="en-US" sz="1600" dirty="0" smtClean="0"/>
              <a:t> </a:t>
            </a:r>
            <a:r>
              <a:rPr lang="en-US" sz="1600" dirty="0" err="1" smtClean="0"/>
              <a:t>გამოცდილება</a:t>
            </a:r>
            <a:r>
              <a:rPr lang="en-US" sz="1600" dirty="0" smtClean="0"/>
              <a:t>.</a:t>
            </a:r>
            <a:r>
              <a:rPr lang="ka-GE" sz="1600" dirty="0" smtClean="0"/>
              <a:t> მსგავისი ტიპის ადამიანი მზადაა სიამოვნებით იყოს </a:t>
            </a:r>
            <a:r>
              <a:rPr lang="en-US" sz="1600" dirty="0" err="1" smtClean="0"/>
              <a:t>ექსპერიმენტი</a:t>
            </a:r>
            <a:r>
              <a:rPr lang="ka-GE" sz="1600" dirty="0" smtClean="0"/>
              <a:t>ს მონაწილე.</a:t>
            </a:r>
            <a:endParaRPr lang="en-US" sz="1600" dirty="0" smtClean="0"/>
          </a:p>
        </p:txBody>
      </p:sp>
      <p:pic>
        <p:nvPicPr>
          <p:cNvPr id="9" name="Picture 2" descr="C:\Documents and Settings\k.sumbadze\Desktop\o-CHEMISTRY-EXPERIMENT-facebook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85211" y="4819273"/>
            <a:ext cx="3280579" cy="181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7390" y="332624"/>
            <a:ext cx="9965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a-GE" b="1" dirty="0" err="1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ზოგიერთ ადამიანს უპირატესად  განვითარებული აქვს აღნიშნული სამი სტილიდან  ერთ–ერთი, ზოგს ნარევად ზოგს კი სამივე.</a:t>
            </a:r>
            <a:endParaRPr lang="en-US" b="1" dirty="0" err="1" smtClean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3442" y="5381513"/>
            <a:ext cx="9670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a-GE" b="1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უმჯობესია    მენეჯერებმა  იცოდნენ ვის  რომელი  სტილი აქვს განვითარებული რათა სწორად მოხდეს სწავლის მეთოდების შერჩევა</a:t>
            </a:r>
            <a:endParaRPr lang="en-US" b="1" dirty="0" smtClean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6" name="Picture 3" descr="C:\Documents and Settings\k.sumbadze\Desktop\learning-styl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40244" y="1182150"/>
            <a:ext cx="6982983" cy="384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83633" y="272694"/>
            <a:ext cx="7495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ოფიციალური და  არაოფიციალური სწავლა  (ჰოილის მიხედვით)</a:t>
            </a:r>
            <a:endParaRPr lang="en-US" dirty="0"/>
          </a:p>
        </p:txBody>
      </p:sp>
      <p:sp>
        <p:nvSpPr>
          <p:cNvPr id="5" name="Up-Down Arrow 4"/>
          <p:cNvSpPr/>
          <p:nvPr/>
        </p:nvSpPr>
        <p:spPr>
          <a:xfrm>
            <a:off x="4991725" y="929390"/>
            <a:ext cx="974359" cy="5231567"/>
          </a:xfrm>
          <a:prstGeom prst="upDownArrow">
            <a:avLst/>
          </a:prstGeom>
          <a:solidFill>
            <a:srgbClr val="FC0C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-Right Arrow 5"/>
          <p:cNvSpPr/>
          <p:nvPr/>
        </p:nvSpPr>
        <p:spPr>
          <a:xfrm>
            <a:off x="1528996" y="2983042"/>
            <a:ext cx="8529404" cy="704537"/>
          </a:xfrm>
          <a:prstGeom prst="leftRightArrow">
            <a:avLst/>
          </a:prstGeom>
          <a:solidFill>
            <a:srgbClr val="FC0C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b="1" dirty="0" smtClean="0"/>
              <a:t>ოფიციალური                                              არაოფიციალური  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6295868" y="1768840"/>
            <a:ext cx="3252866" cy="1139252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sz="2000" b="1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სწავლა სამუშაოს მეშვეობით</a:t>
            </a:r>
            <a:endParaRPr lang="en-US" sz="2000" b="1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388306" y="4079823"/>
            <a:ext cx="3252866" cy="1139252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b="1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ნაკარნახევი აღმოჩენები</a:t>
            </a:r>
            <a:endParaRPr lang="en-US" b="1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623932" y="4172262"/>
            <a:ext cx="3252866" cy="1139252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b="1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კურსები და  პროგრამები</a:t>
            </a:r>
            <a:endParaRPr lang="en-US" b="1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716372" y="1836295"/>
            <a:ext cx="3252866" cy="1139252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a-GE" b="1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საქმიანობის მხარდაჭერა</a:t>
            </a:r>
            <a:endParaRPr lang="en-US" b="1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4585903" y="4443547"/>
            <a:ext cx="19498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ka-GE" sz="1400" b="1" dirty="0" smtClean="0"/>
          </a:p>
          <a:p>
            <a:pPr algn="ctr"/>
            <a:r>
              <a:rPr lang="ka-GE" sz="1400" b="1" dirty="0" smtClean="0"/>
              <a:t>ორგანიზაციაზე მიმართული</a:t>
            </a:r>
            <a:endParaRPr lang="en-US" sz="1400" b="1" dirty="0"/>
          </a:p>
        </p:txBody>
      </p:sp>
      <p:sp>
        <p:nvSpPr>
          <p:cNvPr id="12" name="Rectangle 11"/>
          <p:cNvSpPr/>
          <p:nvPr/>
        </p:nvSpPr>
        <p:spPr>
          <a:xfrm rot="5400000">
            <a:off x="4603095" y="1963047"/>
            <a:ext cx="17566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a-GE" sz="1400" dirty="0" smtClean="0"/>
              <a:t>შეგიდზე  მიმართული</a:t>
            </a:r>
            <a:endParaRPr lang="en-US" sz="1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428597" y="479061"/>
            <a:ext cx="5214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a-GE" b="1" dirty="0" smtClean="0">
                <a:solidFill>
                  <a:srgbClr val="0F13B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თანამშრომელთა სწავლების  მეთოდებია:</a:t>
            </a:r>
          </a:p>
        </p:txBody>
      </p:sp>
      <p:sp>
        <p:nvSpPr>
          <p:cNvPr id="3" name="Rectangle 2"/>
          <p:cNvSpPr/>
          <p:nvPr/>
        </p:nvSpPr>
        <p:spPr>
          <a:xfrm>
            <a:off x="530262" y="1156286"/>
            <a:ext cx="590051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b="1" dirty="0" smtClean="0">
                <a:solidFill>
                  <a:srgbClr val="0F13B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სწავლების  ტრადიციული მეთოდი </a:t>
            </a:r>
            <a:r>
              <a:rPr lang="ka-GE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- </a:t>
            </a:r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ლექცია, სემინარი, სასწავლო კინო და ვიდო  ფილმები.</a:t>
            </a:r>
            <a:r>
              <a:rPr lang="en-US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ელექტრონული სწავლა თითოეულ მათგანს  გამოყენების ხანგრძლივი ისტორია,  უპირატესობები და  ნაკლოვანებები გააჩნია.</a:t>
            </a:r>
          </a:p>
          <a:p>
            <a:endParaRPr lang="ka-GE" dirty="0" smtClean="0"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pPr marL="285750" indent="-285750"/>
            <a:r>
              <a:rPr lang="ka-GE" b="1" dirty="0" smtClean="0">
                <a:solidFill>
                  <a:srgbClr val="0F13B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აქტიური სწავლების მეთოდი </a:t>
            </a:r>
            <a:r>
              <a:rPr lang="ka-GE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- </a:t>
            </a:r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ტრენინგი,  კომპიუტერულ-პროგრამული სწავლება, </a:t>
            </a:r>
            <a:r>
              <a:rPr lang="en-US" b="1" dirty="0" smtClean="0">
                <a:solidFill>
                  <a:schemeClr val="accent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web2.0 </a:t>
            </a:r>
            <a:r>
              <a:rPr lang="ka-GE" b="1" dirty="0" smtClean="0">
                <a:solidFill>
                  <a:schemeClr val="accent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ტექნოლოგიები, </a:t>
            </a:r>
            <a:r>
              <a:rPr lang="ka-GE" b="1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მობილური, გეიმინგი</a:t>
            </a:r>
            <a:r>
              <a:rPr lang="ka-GE" b="1" dirty="0" smtClean="0">
                <a:solidFill>
                  <a:schemeClr val="accent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 ჯგუფური  მუშაობა და საქმიანი თამაშები, მსმენელთა გამოცდილების ფართოდ გამოყენება, კონკრეტული სიტუაციის გადაჭრა ქეის სთადები. სოციალური სწავლა</a:t>
            </a:r>
            <a:r>
              <a:rPr lang="en-US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შეკავშირების სწავლა და სხვ.</a:t>
            </a:r>
          </a:p>
          <a:p>
            <a:endParaRPr lang="ka-GE" dirty="0" smtClean="0"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pPr marL="285750" indent="-285750"/>
            <a:r>
              <a:rPr lang="ka-GE" b="1" dirty="0" smtClean="0">
                <a:solidFill>
                  <a:srgbClr val="0F13B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სწავლება სამუშაო ადგილზე </a:t>
            </a:r>
            <a:r>
              <a:rPr lang="ka-GE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- </a:t>
            </a:r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სტაჟირება, სამუშაო როტაცია, ზედამხედველობა,ქოუჩინგი</a:t>
            </a:r>
          </a:p>
          <a:p>
            <a:pPr marL="285750" indent="-285750"/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დამრიგებლობა, შეამხანაგების სისტემა</a:t>
            </a:r>
            <a:endParaRPr lang="ka-GE" b="1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394" y="2204822"/>
            <a:ext cx="3352527" cy="23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85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0349" y="124233"/>
            <a:ext cx="5093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სისტემური    ტრენინგის მოდელი </a:t>
            </a:r>
            <a:endParaRPr lang="ka-GE" b="1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3974402"/>
              </p:ext>
            </p:extLst>
          </p:nvPr>
        </p:nvGraphicFramePr>
        <p:xfrm>
          <a:off x="2132751" y="124233"/>
          <a:ext cx="8128000" cy="3957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5294026" y="4081498"/>
            <a:ext cx="1963712" cy="914400"/>
          </a:xfrm>
          <a:prstGeom prst="roundRect">
            <a:avLst/>
          </a:prstGeom>
          <a:solidFill>
            <a:srgbClr val="66FF3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b="1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3. ტრენინგის ჩატარება</a:t>
            </a:r>
            <a:endParaRPr lang="en-US" b="1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94026" y="5230174"/>
            <a:ext cx="1963712" cy="914400"/>
          </a:xfrm>
          <a:prstGeom prst="roundRect">
            <a:avLst/>
          </a:prstGeom>
          <a:solidFill>
            <a:srgbClr val="66FF3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b="1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4. ტრენინგის შეფასება</a:t>
            </a:r>
            <a:endParaRPr lang="en-US" b="1" dirty="0" smtClean="0">
              <a:solidFill>
                <a:schemeClr val="tx1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557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8205" y="1442038"/>
            <a:ext cx="9330903" cy="584775"/>
          </a:xfrm>
          <a:prstGeom prst="rect">
            <a:avLst/>
          </a:prstGeom>
          <a:solidFill>
            <a:srgbClr val="FF0066"/>
          </a:solidFill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ka-GE" sz="3200" b="1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სწავლების  ეფექტიანობის  შეფასება</a:t>
            </a:r>
            <a:endParaRPr lang="ka-GE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1402801" y="2515075"/>
            <a:ext cx="9883508" cy="2677656"/>
          </a:xfrm>
          <a:prstGeom prst="rect">
            <a:avLst/>
          </a:prstGeom>
          <a:solidFill>
            <a:srgbClr val="FFFF00"/>
          </a:solidFill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a-GE" sz="2800" b="1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სწავლების მიზნების  განსაზღვრა</a:t>
            </a:r>
          </a:p>
          <a:p>
            <a:pPr marL="342900" indent="-342900">
              <a:buAutoNum type="arabicPeriod"/>
            </a:pPr>
            <a:r>
              <a:rPr lang="ka-GE" sz="2800" b="1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სწავლებამდე  მომუშავეთა  შესახებ მონაცემების შეგროვება.</a:t>
            </a:r>
          </a:p>
          <a:p>
            <a:pPr marL="342900" indent="-342900">
              <a:buAutoNum type="arabicPeriod"/>
            </a:pPr>
            <a:r>
              <a:rPr lang="ka-GE" sz="2800" b="1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სწავლების  პროცესში და  სწავლების შემდეგ მომუშავეთა შესახებ მონაცემების შეგროვება.</a:t>
            </a:r>
          </a:p>
          <a:p>
            <a:pPr marL="342900" indent="-342900">
              <a:buAutoNum type="arabicPeriod"/>
            </a:pPr>
            <a:r>
              <a:rPr lang="ka-GE" sz="2800" b="1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მიღებული შედეგების შედარება.</a:t>
            </a:r>
            <a:endParaRPr lang="ka-GE" sz="2800" dirty="0"/>
          </a:p>
        </p:txBody>
      </p:sp>
    </p:spTree>
    <p:extLst>
      <p:ext uri="{BB962C8B-B14F-4D97-AF65-F5344CB8AC3E}">
        <p14:creationId xmlns:p14="http://schemas.microsoft.com/office/powerpoint/2010/main" val="3836460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50918" y="544006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ka-GE" sz="2000" b="1" dirty="0" smtClean="0">
                <a:solidFill>
                  <a:srgbClr val="0F13B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როგორ ფიქრობთ სჭირდებათ თუ არა მენეჯერებს სწავლება და დატრენინგება</a:t>
            </a:r>
            <a:endParaRPr lang="en-US" sz="2000" b="1" dirty="0">
              <a:solidFill>
                <a:srgbClr val="0F13B1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11" y="1792705"/>
            <a:ext cx="4191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59671" y="430796"/>
            <a:ext cx="5892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a-GE" b="1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ხელმძღვანელთა სწავლების ძირითადი მიზნებია:</a:t>
            </a:r>
            <a:endParaRPr lang="ka-GE" dirty="0"/>
          </a:p>
        </p:txBody>
      </p:sp>
      <p:sp>
        <p:nvSpPr>
          <p:cNvPr id="6" name="Rectangle 5"/>
          <p:cNvSpPr/>
          <p:nvPr/>
        </p:nvSpPr>
        <p:spPr>
          <a:xfrm>
            <a:off x="614349" y="1696888"/>
            <a:ext cx="65440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b="1" dirty="0" smtClean="0">
                <a:solidFill>
                  <a:schemeClr val="accent6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მენეჯერთათვის ისეთი ცოდნის მიცემა</a:t>
            </a:r>
            <a:r>
              <a:rPr lang="ka-GE" b="1" dirty="0" smtClean="0">
                <a:solidFill>
                  <a:srgbClr val="FFC00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, </a:t>
            </a:r>
            <a:r>
              <a:rPr lang="ka-GE" dirty="0" smtClean="0">
                <a:solidFill>
                  <a:schemeClr val="bg2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რომელიც დაეხმარება მათ  პრობლემების(მარკეტინგული, ფინანსური და სხვ.)  მოგვარებაში.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b="1" dirty="0" smtClean="0">
                <a:solidFill>
                  <a:schemeClr val="accent6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ეფექტური  ხელმძღვანელობისათვის აუცილებელი უნარ-ჩვევები</a:t>
            </a:r>
            <a:r>
              <a:rPr lang="ka-GE" dirty="0" smtClean="0">
                <a:solidFill>
                  <a:schemeClr val="accent6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ს </a:t>
            </a:r>
            <a:r>
              <a:rPr lang="ka-GE" b="1" dirty="0" smtClean="0">
                <a:solidFill>
                  <a:schemeClr val="accent6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გამომუშავება</a:t>
            </a:r>
            <a:r>
              <a:rPr lang="ka-GE" dirty="0" smtClean="0">
                <a:solidFill>
                  <a:schemeClr val="accent6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ka-GE" dirty="0" smtClean="0">
                <a:solidFill>
                  <a:schemeClr val="bg2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(გუნდში მუშაობა, კონფლიქტების მოგვარება, გადაწყვეტილების მიღება</a:t>
            </a:r>
            <a:r>
              <a:rPr lang="ka-GE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b="1" dirty="0" smtClean="0">
                <a:solidFill>
                  <a:schemeClr val="accent6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მენეჯერებისთვის იმ ფასეულობებისა და დამოკიდებულებების  განვითარება</a:t>
            </a:r>
            <a:r>
              <a:rPr lang="ka-GE" dirty="0" smtClean="0">
                <a:solidFill>
                  <a:srgbClr val="FFC00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, </a:t>
            </a:r>
            <a:r>
              <a:rPr lang="ka-GE" dirty="0" smtClean="0">
                <a:solidFill>
                  <a:schemeClr val="bg2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რომელიც ხელს შეუწყობს ორგანიზაციის მიზნების წარმატებით  მიღწევაში.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dirty="0" smtClean="0">
                <a:solidFill>
                  <a:schemeClr val="accent6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უკვე არსებული  სამუშაო გამოცდილების გაანალიზებისა და დადებითი და უარყოფითი მხარეების  გამოვლენის  უნარი</a:t>
            </a:r>
            <a:r>
              <a:rPr lang="ka-GE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.</a:t>
            </a:r>
            <a:endParaRPr lang="ka-G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183" y="1786151"/>
            <a:ext cx="3690541" cy="351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4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7869" y="799829"/>
            <a:ext cx="5859454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a-GE" sz="1400" b="1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სწავლის  პროცესმა პასუხი  უნდა გასცეს შემდეგ  კითხვებს:</a:t>
            </a:r>
          </a:p>
          <a:p>
            <a:endParaRPr lang="ka-GE" sz="1400" b="1" dirty="0">
              <a:solidFill>
                <a:srgbClr val="FF0066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როგორია  ორგანიზაციის საქმიანობის სფერო? რომელ ბაზრებზე მოქმედებს იგი და ვინ არიან მისი ძირითადი მომხმარებლები?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რა გეგმები აქვს  ორგანიზაციას  უახლოეს მომავალში და რა სახის საქმიანობები დასჭირდება მას?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რა დამატებითი  პროფესიული ცოდნა, უნარები და ჩვევებია საჭირო  იმისთვის, რომ  მომუშავეებმა წარმატებით დასძლიონ მათ წინაშე არსებული ამოცანები.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რა  უნდა ვასწავლოთ  თანამშრომლებს პირველ რიგში.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რა ვადებში უნდა განხორციელდეს პერსონალის სწავლების  პროცესი რათა წარმატებით იქნას დაძლეული  ორგანიზაციის წინაშე არსებული სიძნელეები.</a:t>
            </a:r>
            <a:endParaRPr lang="ka-GE" sz="1400" b="1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289" y="3263314"/>
            <a:ext cx="4329089" cy="288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08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98164" y="851737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ka-GE" sz="2400" b="1" dirty="0" smtClean="0">
                <a:solidFill>
                  <a:srgbClr val="7030A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კითხვები</a:t>
            </a:r>
            <a:endParaRPr lang="en-US" sz="2400" b="1" dirty="0">
              <a:solidFill>
                <a:srgbClr val="7030A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pic>
        <p:nvPicPr>
          <p:cNvPr id="14339" name="Picture 3" descr="C:\Users\pc-pc\Desktop\imag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2034" y="2198015"/>
            <a:ext cx="3164291" cy="31642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0671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46637" y="635862"/>
            <a:ext cx="8865577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7150" algn="ctr">
              <a:lnSpc>
                <a:spcPct val="115000"/>
              </a:lnSpc>
            </a:pPr>
            <a:r>
              <a:rPr lang="ka-GE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შუალედური გამოცდის საკითხები</a:t>
            </a:r>
          </a:p>
          <a:p>
            <a:pPr indent="57150" algn="ctr">
              <a:lnSpc>
                <a:spcPct val="115000"/>
              </a:lnSpc>
            </a:pPr>
            <a:r>
              <a:rPr lang="ka-GE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როგორც უკვე გითხარით შუალედური გამოცდის მასალაში შევა ჩვენს მიერ გავლილი 7 </a:t>
            </a:r>
          </a:p>
          <a:p>
            <a:pPr indent="57150" algn="ctr">
              <a:lnSpc>
                <a:spcPct val="115000"/>
              </a:lnSpc>
            </a:pPr>
            <a:r>
              <a:rPr lang="ka-GE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თემა. </a:t>
            </a:r>
          </a:p>
          <a:p>
            <a:pPr indent="57150">
              <a:lnSpc>
                <a:spcPct val="115000"/>
              </a:lnSpc>
            </a:pPr>
            <a:r>
              <a:rPr lang="ka-GE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ადამიანური რესურსების მართვა, მისი წარმოშობის ისტორია, არმ-ის მიზნები და </a:t>
            </a:r>
          </a:p>
          <a:p>
            <a:pPr indent="57150">
              <a:lnSpc>
                <a:spcPct val="115000"/>
              </a:lnSpc>
            </a:pPr>
            <a:r>
              <a:rPr lang="ka-GE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მოდელები. </a:t>
            </a:r>
          </a:p>
          <a:p>
            <a:pPr indent="57150">
              <a:lnSpc>
                <a:spcPct val="115000"/>
              </a:lnSpc>
            </a:pPr>
            <a:r>
              <a:rPr lang="ka-GE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ადამიანური კაპიტალის მართვა და მისი შემადგენელი ნაწილები. </a:t>
            </a:r>
          </a:p>
          <a:p>
            <a:pPr indent="57150">
              <a:lnSpc>
                <a:spcPct val="115000"/>
              </a:lnSpc>
            </a:pPr>
            <a:r>
              <a:rPr lang="ka-GE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ადამიანური რესურსების მართვის სისტემა და სტრუქტურა. </a:t>
            </a:r>
          </a:p>
          <a:p>
            <a:pPr indent="57150">
              <a:lnSpc>
                <a:spcPct val="115000"/>
              </a:lnSpc>
            </a:pPr>
            <a:r>
              <a:rPr lang="ka-GE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არმ-ის განყოფილების როლი და ორგანიზაციული მოწყობა</a:t>
            </a:r>
          </a:p>
          <a:p>
            <a:pPr indent="57150">
              <a:lnSpc>
                <a:spcPct val="115000"/>
              </a:lnSpc>
            </a:pPr>
            <a:r>
              <a:rPr lang="ka-GE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შრომის კანონმდებლობა (ლექციაზე განხილული თემები, რომელიც </a:t>
            </a:r>
            <a:r>
              <a:rPr lang="en-US" sz="1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ppt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ka-GE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შია მოცემული)</a:t>
            </a:r>
          </a:p>
          <a:p>
            <a:pPr indent="57150">
              <a:lnSpc>
                <a:spcPct val="115000"/>
              </a:lnSpc>
            </a:pPr>
            <a:r>
              <a:rPr lang="ka-GE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არმ-ის სპეციალისტის ფუნქციები და მოვალეობები</a:t>
            </a:r>
          </a:p>
          <a:p>
            <a:pPr indent="57150">
              <a:lnSpc>
                <a:spcPct val="115000"/>
              </a:lnSpc>
            </a:pPr>
            <a:r>
              <a:rPr lang="ka-GE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არმ-ის პროცესები და პროცედურები</a:t>
            </a:r>
          </a:p>
          <a:p>
            <a:pPr indent="57150">
              <a:lnSpc>
                <a:spcPct val="115000"/>
              </a:lnSpc>
            </a:pPr>
            <a:r>
              <a:rPr lang="ka-GE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არმ-ის სტრატეგიები და პოლიტიკა</a:t>
            </a:r>
          </a:p>
          <a:p>
            <a:pPr indent="57150">
              <a:lnSpc>
                <a:spcPct val="115000"/>
              </a:lnSpc>
            </a:pPr>
            <a:r>
              <a:rPr lang="ka-GE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ცოდნის მენეჯმენტი და მისი როლი ადამიანური რესურსების მართვაში</a:t>
            </a:r>
          </a:p>
          <a:p>
            <a:pPr indent="57150">
              <a:lnSpc>
                <a:spcPct val="115000"/>
              </a:lnSpc>
            </a:pPr>
            <a:r>
              <a:rPr lang="ka-GE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ცოდნის მართვის საკითხები და სტრატეგიები</a:t>
            </a:r>
          </a:p>
          <a:p>
            <a:pPr indent="57150">
              <a:lnSpc>
                <a:spcPct val="115000"/>
              </a:lnSpc>
            </a:pPr>
            <a:r>
              <a:rPr lang="ka-GE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 ადამიანური რესურსებით უზრუნველყოფა, სტრატეგიული შევსება</a:t>
            </a:r>
          </a:p>
          <a:p>
            <a:pPr indent="57150">
              <a:lnSpc>
                <a:spcPct val="115000"/>
              </a:lnSpc>
            </a:pPr>
            <a:r>
              <a:rPr lang="ka-GE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დამსაქმებლის ბრენდი და კანდიდატისთვის ფასეული შეთავაზება 14. ადამიანური</a:t>
            </a:r>
          </a:p>
          <a:p>
            <a:pPr indent="57150">
              <a:lnSpc>
                <a:spcPct val="115000"/>
              </a:lnSpc>
            </a:pPr>
            <a:r>
              <a:rPr lang="ka-GE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რესურსების დაგეგმვის არსი, მნიშნელობა და სიხშირე. </a:t>
            </a:r>
          </a:p>
          <a:p>
            <a:pPr indent="57150">
              <a:lnSpc>
                <a:spcPct val="115000"/>
              </a:lnSpc>
            </a:pPr>
            <a:r>
              <a:rPr lang="ka-GE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15. ადამიანური რესურსების ეფექტიანობის მართვის მიზანი და მნიშვნელობა</a:t>
            </a:r>
          </a:p>
          <a:p>
            <a:pPr indent="57150">
              <a:lnSpc>
                <a:spcPct val="115000"/>
              </a:lnSpc>
            </a:pPr>
            <a:r>
              <a:rPr lang="ka-GE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16. არმ-ის ეფექტიანობის მართვის პროცესი. </a:t>
            </a:r>
          </a:p>
          <a:p>
            <a:pPr indent="57150">
              <a:lnSpc>
                <a:spcPct val="115000"/>
              </a:lnSpc>
            </a:pPr>
            <a:r>
              <a:rPr lang="ka-GE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17. არმ-ის ეფექტიანობის დაგეგმვა და თანამშრომელთა შეფასების მეთოდები</a:t>
            </a:r>
          </a:p>
          <a:p>
            <a:pPr indent="57150">
              <a:lnSpc>
                <a:spcPct val="115000"/>
              </a:lnSpc>
            </a:pPr>
            <a:r>
              <a:rPr lang="ka-GE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18. თანამშრომელთა სწავლების და განვითარების მნიშვნელობა და სახეები</a:t>
            </a:r>
          </a:p>
          <a:p>
            <a:pPr indent="57150">
              <a:lnSpc>
                <a:spcPct val="115000"/>
              </a:lnSpc>
            </a:pPr>
            <a:r>
              <a:rPr lang="ka-GE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19. სამუშაო ადგილზე სწავლის არსი და ხელშეწყობა</a:t>
            </a:r>
          </a:p>
          <a:p>
            <a:pPr indent="57150">
              <a:lnSpc>
                <a:spcPct val="115000"/>
              </a:lnSpc>
            </a:pPr>
            <a:r>
              <a:rPr lang="ka-GE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20. ელ-სწავლის განსაზღვრება, გამოყენება და მნიშვნელობა </a:t>
            </a:r>
          </a:p>
          <a:p>
            <a:pPr indent="57150">
              <a:lnSpc>
                <a:spcPct val="115000"/>
              </a:lnSpc>
            </a:pPr>
            <a:r>
              <a:rPr lang="ka-GE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21. ელ-სწავლის ნაკლოვანებები და უპირატესობები</a:t>
            </a:r>
          </a:p>
          <a:p>
            <a:pPr indent="57150">
              <a:lnSpc>
                <a:spcPct val="115000"/>
              </a:lnSpc>
            </a:pPr>
            <a:r>
              <a:rPr lang="ka-GE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22. თანამშრომელთა სწავლების </a:t>
            </a:r>
            <a:r>
              <a:rPr lang="ka-GE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მეთოდები</a:t>
            </a:r>
            <a:endParaRPr lang="ka-G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288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46637" y="635862"/>
            <a:ext cx="8865577" cy="392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7150" algn="ctr">
              <a:lnSpc>
                <a:spcPct val="115000"/>
              </a:lnSpc>
            </a:pPr>
            <a:r>
              <a:rPr lang="ka-GE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შუალედური გამოცდის  ნიმუში:</a:t>
            </a:r>
            <a:endParaRPr lang="ka-GE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6274" y="1685062"/>
            <a:ext cx="10125075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a-GE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დავალება #1  (მაქსიმალური შეფასება 5 ქულა) თქვენი აზრით რა მეთოდები არსებობს  თანამშრომელთა სწავლებისა და განვითარებისთვის და  რომელს უჭერთ  თქვენ მხარს? დასაბუთეთ თქვენი მოსაზრება.</a:t>
            </a:r>
          </a:p>
          <a:p>
            <a:pPr algn="just"/>
            <a:endParaRPr lang="ka-GE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ka-GE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დავალება #2 (მაქსიმალური შეფასება 5 ქულა) თქვენი აზრით რას  მოიცავს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HRM-</a:t>
            </a:r>
            <a:r>
              <a:rPr lang="ka-GE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ის  პროცესები და  პროცედურები და რისთვის სჭირდება ის ორგანიზაციას (იმსჯელეთ და დაასაბუთეთ თქვენი მოსაზრება).</a:t>
            </a:r>
          </a:p>
          <a:p>
            <a:r>
              <a:rPr lang="ka-GE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ka-GE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ka-GE" sz="12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ka-GE" dirty="0" smtClean="0"/>
              <a:t/>
            </a:r>
            <a:br>
              <a:rPr lang="ka-GE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6288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7250" y="1044297"/>
            <a:ext cx="109156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a-GE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დავალება #3 სიტუაციური ანალიზი (მაქსიმალური შეფასება 10 ქულა) </a:t>
            </a:r>
            <a:r>
              <a:rPr lang="ka-G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კომპანია  ,,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MRG”</a:t>
            </a:r>
            <a:endParaRPr lang="ka-GE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ka-G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მელნის მწარმოებელი კომპანიია, მასში დასაქმებულია 180 თანამშრომელი, რომელმაც</a:t>
            </a:r>
          </a:p>
          <a:p>
            <a:pPr algn="ctr"/>
            <a:r>
              <a:rPr lang="ka-G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საკუთარი საქმე კარგად იცის. ბოლო დროს სიტუაცია შეიცვალა, მათ პროდუქციაზე</a:t>
            </a:r>
          </a:p>
          <a:p>
            <a:pPr algn="ctr"/>
            <a:r>
              <a:rPr lang="ka-G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მოთხოვნა საგრძნობლად შემცირდა, რის გამოც კომპანიაში ცვლილებები იგეგმება,</a:t>
            </a:r>
          </a:p>
          <a:p>
            <a:pPr algn="ctr"/>
            <a:r>
              <a:rPr lang="ka-G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აუცილებელია თანამშრომელთა გადამზადება და საქმიანობის სპეციფიკის შეცლა წინააღმდეგ შემთხვევაში კომპანის მარცხი გარდაუვალი იქნება. 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 </a:t>
            </a:r>
            <a:r>
              <a:rPr lang="ka-G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გეგმავს თანამშრომელთა გადამზადებას, სიახლეებიის დანერგვას,</a:t>
            </a:r>
          </a:p>
          <a:p>
            <a:pPr algn="ctr"/>
            <a:r>
              <a:rPr lang="ka-G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თანამშრომელთა ეფექტიანობის შეფასებას, შედეგების მიხედვით წარუმატებელი</a:t>
            </a:r>
          </a:p>
          <a:p>
            <a:pPr algn="ctr"/>
            <a:r>
              <a:rPr lang="ka-G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თანამშრომლების განთავისუფლებას და მათი ახალი რესურსებით ჩანაცვლებას.</a:t>
            </a:r>
            <a:endParaRPr lang="ka-GE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ka-GE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ka-GE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ka-GE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კითხვები:</a:t>
            </a:r>
          </a:p>
          <a:p>
            <a:pPr algn="ctr"/>
            <a:r>
              <a:rPr lang="ka-GE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თქვენი აზრით განხილულ სიტუაციაში რა ფუნქციების შესრულება ევალება</a:t>
            </a:r>
          </a:p>
          <a:p>
            <a:pPr algn="ctr"/>
            <a:r>
              <a:rPr lang="ka-GE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ადამიანური რესურსების მართვის განყოფილებას?</a:t>
            </a:r>
          </a:p>
          <a:p>
            <a:pPr algn="ctr"/>
            <a:r>
              <a:rPr lang="ka-GE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წარმატების მისაღწევად რის გაკეთებას ურჩევთ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HR-</a:t>
            </a:r>
            <a:r>
              <a:rPr lang="ka-GE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ს? (იმსჯელეთ და</a:t>
            </a:r>
          </a:p>
          <a:p>
            <a:pPr algn="ctr"/>
            <a:r>
              <a:rPr lang="ka-GE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დაასაბუთეთ თქვენი მოსაზრება).</a:t>
            </a:r>
            <a:endParaRPr lang="en-US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7250" y="1044297"/>
            <a:ext cx="109156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a-GE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დავალება #4 სიტუაციური ანალიზი (მაქსიმალური შეფასება 10 ქულა) </a:t>
            </a:r>
            <a:r>
              <a:rPr lang="ka-G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კომპანია  ,,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MRG”</a:t>
            </a:r>
            <a:endParaRPr lang="ka-GE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ka-G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მელნის მწარმოებელი კომპანიია, მასში დასაქმებულია 180 თანამშრომელი, რომელმაც</a:t>
            </a:r>
          </a:p>
          <a:p>
            <a:pPr algn="ctr"/>
            <a:r>
              <a:rPr lang="ka-G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საკუთარი საქმე კარგად იცის. ბოლო დროს სიტუაცია შეიცვალა, მათ პროდუქციაზე</a:t>
            </a:r>
          </a:p>
          <a:p>
            <a:pPr algn="ctr"/>
            <a:r>
              <a:rPr lang="ka-G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მოთხოვნა საგრძნობლად შემცირდა, რის გამოც კომპანიაში ცვლილებები იგეგმება,</a:t>
            </a:r>
          </a:p>
          <a:p>
            <a:pPr algn="ctr"/>
            <a:r>
              <a:rPr lang="ka-G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აუცილებელია თანამშრომელთა გადამზადება და საქმიანობის სპეციფიკის შეცლა წინააღმდეგ შემთხვევაში კომპანის მარცხი გარდაუვალი იქნება. 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 </a:t>
            </a:r>
            <a:r>
              <a:rPr lang="ka-G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გეგმავს თანამშრომელთა გადამზადებას, სიახლეებიის დანერგვას,</a:t>
            </a:r>
          </a:p>
          <a:p>
            <a:pPr algn="ctr"/>
            <a:r>
              <a:rPr lang="ka-G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თანამშრომელთა ეფექტიანობის შეფასებას, შედეგების მიხედვით წარუმატებელი</a:t>
            </a:r>
          </a:p>
          <a:p>
            <a:pPr algn="ctr"/>
            <a:r>
              <a:rPr lang="ka-G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თანამშრომლების განთავისუფლებას და მათი ახალი რესურსებით ჩანაცვლებას.</a:t>
            </a:r>
            <a:endParaRPr lang="ka-GE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ka-GE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ka-GE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ka-GE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კითხვები:</a:t>
            </a:r>
          </a:p>
          <a:p>
            <a:pPr algn="ctr"/>
            <a:r>
              <a:rPr lang="ka-GE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თქვენი აზრით განხილულ სიტუაციაში რა ფუნქციების შესრულება ევალება</a:t>
            </a:r>
          </a:p>
          <a:p>
            <a:pPr algn="ctr"/>
            <a:r>
              <a:rPr lang="ka-GE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ადამიანური რესურსების მართვის განყოფილებას?</a:t>
            </a:r>
          </a:p>
          <a:p>
            <a:pPr algn="ctr"/>
            <a:r>
              <a:rPr lang="ka-GE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წარმატების მისაღწევად რის გაკეთებას ურჩევთ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HR-</a:t>
            </a:r>
            <a:r>
              <a:rPr lang="ka-GE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ს? (იმსჯელეთ და</a:t>
            </a:r>
          </a:p>
          <a:p>
            <a:pPr algn="ctr"/>
            <a:r>
              <a:rPr lang="ka-GE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დაასაბუთეთ თქვენი მოსაზრება).</a:t>
            </a:r>
            <a:endParaRPr lang="en-US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23541" y="2497016"/>
            <a:ext cx="5170583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a-GE" sz="2000" dirty="0" smtClean="0">
                <a:solidFill>
                  <a:srgbClr val="FF006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კონტაქტი: </a:t>
            </a:r>
            <a:r>
              <a:rPr lang="en-US" sz="2000" dirty="0" smtClean="0">
                <a:solidFill>
                  <a:srgbClr val="FF006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  <a:hlinkClick r:id="rId5"/>
              </a:rPr>
              <a:t>keso.sumbadze@btu.edu.ge</a:t>
            </a:r>
            <a:endParaRPr lang="en-US" sz="2000" dirty="0" smtClean="0">
              <a:solidFill>
                <a:srgbClr val="FF0066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endParaRPr lang="ka-GE" sz="2000" dirty="0" smtClean="0">
              <a:solidFill>
                <a:srgbClr val="FF0066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r>
              <a:rPr lang="ka-GE" sz="1100" dirty="0" smtClean="0">
                <a:solidFill>
                  <a:srgbClr val="FF006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ბიზნესის ადმინისტრირების დოქტორი</a:t>
            </a:r>
          </a:p>
          <a:p>
            <a:r>
              <a:rPr lang="ka-GE" sz="1100" dirty="0" smtClean="0">
                <a:solidFill>
                  <a:srgbClr val="FF006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კესო სუმბაძე</a:t>
            </a:r>
            <a:endParaRPr lang="en-US" sz="1100" dirty="0" smtClean="0">
              <a:solidFill>
                <a:srgbClr val="FF0066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024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9482" y="1162430"/>
            <a:ext cx="7492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ka-GE" b="1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როგორ გავარკვიოთ სწავლის საჭიროებები?</a:t>
            </a:r>
            <a:endParaRPr lang="ka-GE" b="1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440" y="2393802"/>
            <a:ext cx="1792600" cy="246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431" y="545404"/>
            <a:ext cx="11025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ადამიანური  რესურსის სტრატეგიული განვითარება=ინტელექტუალური კაპიტალის განვითარება </a:t>
            </a:r>
            <a:endParaRPr lang="en-US" b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12046" y="1308729"/>
            <a:ext cx="428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a-GE" b="1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თქვენი   აზრით რა არის  ინტელექტი?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448" y="2263634"/>
            <a:ext cx="6133957" cy="343501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85910" y="629565"/>
            <a:ext cx="5512778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ka-GE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ინტელექტი არის ცნება, რომელზეც დღესაც ბევრს კამათობენ მეცნიერულ წრეებში. </a:t>
            </a:r>
          </a:p>
          <a:p>
            <a:pPr>
              <a:buFont typeface="Wingdings" pitchFamily="2" charset="2"/>
              <a:buChar char="q"/>
            </a:pPr>
            <a:endParaRPr lang="ka-GE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ka-GE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ყველაზე სტანდარტული გაგებით, ინტელექტი არის ცოდნის შეძენისა და მისი გამოყენების მენტალური უნარი გარემოში მანიპულირებისათვის. ის ასევე გულისხმობს მსჯელობის და აბსტრაქტული აზროვნების უნარს. </a:t>
            </a:r>
          </a:p>
        </p:txBody>
      </p:sp>
      <p:sp>
        <p:nvSpPr>
          <p:cNvPr id="5" name="Rectangle 4"/>
          <p:cNvSpPr/>
          <p:nvPr/>
        </p:nvSpPr>
        <p:spPr>
          <a:xfrm>
            <a:off x="431687" y="3327992"/>
            <a:ext cx="535365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ka-GE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სხვა განმარტებებით</a:t>
            </a:r>
            <a:r>
              <a:rPr lang="de-DE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ka-GE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ინტელექტი გულისხმობს ახალ  გარემოსთან ადაპტაციის, შეფასებისა და განსჯის, რთული იდეების გაგების, ორიგინალური და პროდუქტიული</a:t>
            </a:r>
            <a:r>
              <a:rPr lang="de-DE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ka-GE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აზროვნების, სწრაფი შესწავლის და გამოცდილებიდან სწავლის უნარს.</a:t>
            </a:r>
          </a:p>
          <a:p>
            <a:pPr>
              <a:buFont typeface="Wingdings" pitchFamily="2" charset="2"/>
              <a:buChar char="q"/>
              <a:defRPr/>
            </a:pPr>
            <a:endParaRPr lang="ka-GE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  <a:defRPr/>
            </a:pPr>
            <a:r>
              <a:rPr lang="ka-GE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არსებობს ბევრი სხვადასხვა განმარტება, თუმცა</a:t>
            </a:r>
            <a:r>
              <a:rPr lang="de-DE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</a:t>
            </a:r>
            <a:r>
              <a:rPr lang="ka-GE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ერთი რამ, რაც ყველა მათგანს აერთიანებს, არის ის, რომ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ka-GE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მასში მოიაზრება სხვადასხვა სახის მენტალური უნარები.</a:t>
            </a:r>
            <a:endParaRPr lang="en-US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1" y="629565"/>
            <a:ext cx="1331407" cy="185696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9294" y="191169"/>
            <a:ext cx="4107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20124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  <a:sym typeface="Arial" pitchFamily="34" charset="0"/>
              </a:rPr>
              <a:t>მრავალმხრივი</a:t>
            </a:r>
            <a:r>
              <a:rPr lang="en-US" dirty="0" smtClean="0">
                <a:solidFill>
                  <a:srgbClr val="20124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dirty="0" err="1" smtClean="0">
                <a:solidFill>
                  <a:srgbClr val="20124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  <a:sym typeface="Arial" pitchFamily="34" charset="0"/>
              </a:rPr>
              <a:t>ინტელექტის</a:t>
            </a:r>
            <a:r>
              <a:rPr lang="en-US" dirty="0" smtClean="0">
                <a:solidFill>
                  <a:srgbClr val="20124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dirty="0" err="1" smtClean="0">
                <a:solidFill>
                  <a:srgbClr val="20124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  <a:sym typeface="Arial" pitchFamily="34" charset="0"/>
              </a:rPr>
              <a:t>თეორია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865031" y="2146909"/>
            <a:ext cx="33269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აღწერს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იმას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თუ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რამდენად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განსხვავებულადაა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მოწყობილი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ადამიანების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გონება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და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შესაბამისად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რამდენად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განსხვავებულად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სწავლობენ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იმახსოვრებენ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მოქმედებენ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და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ესმით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მათ</a:t>
            </a:r>
            <a:r>
              <a:rPr lang="en-US" sz="1400" b="1" i="1" dirty="0" smtClean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9035513" y="4324816"/>
            <a:ext cx="286718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ka-GE" sz="1400" b="1" i="1" dirty="0" smtClean="0">
                <a:solidFill>
                  <a:srgbClr val="0070C0"/>
                </a:solidFill>
              </a:rPr>
              <a:t>გვეხმარება  დავადგინოთ სწავლის ტიპები,</a:t>
            </a:r>
            <a:r>
              <a:rPr lang="en-US" sz="1400" b="1" i="1" dirty="0" smtClean="0">
                <a:solidFill>
                  <a:srgbClr val="0070C0"/>
                </a:solidFill>
              </a:rPr>
              <a:t> </a:t>
            </a:r>
            <a:r>
              <a:rPr lang="ka-GE" sz="1400" b="1" i="1" dirty="0" smtClean="0">
                <a:solidFill>
                  <a:srgbClr val="0070C0"/>
                </a:solidFill>
              </a:rPr>
              <a:t>რომლებიც მიგვანიშნებს იმაზე</a:t>
            </a:r>
            <a:r>
              <a:rPr lang="ka-GE" sz="1400" i="1" dirty="0" smtClean="0">
                <a:solidFill>
                  <a:srgbClr val="0070C0"/>
                </a:solidFill>
              </a:rPr>
              <a:t>, </a:t>
            </a:r>
            <a:r>
              <a:rPr lang="ka-GE" sz="1400" b="1" i="1" dirty="0" smtClean="0">
                <a:solidFill>
                  <a:srgbClr val="0070C0"/>
                </a:solidFill>
              </a:rPr>
              <a:t>თუ ვის როგორ ურჩევნია ან უადვილდება სწავლა, ინფორმაციის გადამუშავების რომელ მეთოდებს ანიჭებს უპირატესობას</a:t>
            </a:r>
          </a:p>
        </p:txBody>
      </p:sp>
      <p:pic>
        <p:nvPicPr>
          <p:cNvPr id="7" name="Content Placeholder 5" descr="ganvitarswavlteor copy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827706" y="764987"/>
            <a:ext cx="7246911" cy="5426075"/>
          </a:xfrm>
        </p:spPr>
      </p:pic>
      <p:sp>
        <p:nvSpPr>
          <p:cNvPr id="8" name="Rectangle 7"/>
          <p:cNvSpPr/>
          <p:nvPr/>
        </p:nvSpPr>
        <p:spPr>
          <a:xfrm>
            <a:off x="9128501" y="449452"/>
            <a:ext cx="283102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a-GE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ჰოვარდ გარდნერი ცნობილია მრავალმხრივი ინტელექტის თეორიით, რომელიც 1983 წელს შეიმუშავა</a:t>
            </a:r>
            <a:r>
              <a:rPr lang="ka-GE" dirty="0" smtClean="0"/>
              <a:t>.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32122" y="316141"/>
            <a:ext cx="85602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a-GE" sz="2000" b="1" dirty="0" smtClean="0">
                <a:solidFill>
                  <a:schemeClr val="accent2"/>
                </a:solidFill>
                <a:latin typeface="AcadNusx" pitchFamily="2" charset="0"/>
              </a:rPr>
              <a:t>ინტელექტის სახეობები და სწავლების სხვადასხვა სტილი</a:t>
            </a:r>
            <a:endParaRPr lang="en-US" sz="2000" dirty="0"/>
          </a:p>
        </p:txBody>
      </p:sp>
      <p:graphicFrame>
        <p:nvGraphicFramePr>
          <p:cNvPr id="5" name="Group 60"/>
          <p:cNvGraphicFramePr>
            <a:graphicFrameLocks noGrp="1"/>
          </p:cNvGraphicFramePr>
          <p:nvPr>
            <p:ph idx="1"/>
          </p:nvPr>
        </p:nvGraphicFramePr>
        <p:xfrm>
          <a:off x="1666068" y="1181745"/>
          <a:ext cx="8485322" cy="4847095"/>
        </p:xfrm>
        <a:graphic>
          <a:graphicData uri="http://schemas.openxmlformats.org/drawingml/2006/table">
            <a:tbl>
              <a:tblPr/>
              <a:tblGrid>
                <a:gridCol w="3797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7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a-GE" sz="2000" b="1" kern="1200" dirty="0" smtClean="0">
                          <a:solidFill>
                            <a:srgbClr val="0F13B1"/>
                          </a:solidFill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ინტელექტის სახეობა</a:t>
                      </a:r>
                      <a:endParaRPr lang="ru-RU" sz="2000" b="1" kern="1200" dirty="0" smtClean="0">
                        <a:solidFill>
                          <a:srgbClr val="0F13B1"/>
                        </a:solidFill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a-GE" sz="2000" b="1" kern="1200" dirty="0" smtClean="0">
                          <a:solidFill>
                            <a:srgbClr val="0F13B1"/>
                          </a:solidFill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სწავლების სტილი</a:t>
                      </a:r>
                      <a:endParaRPr lang="ru-RU" sz="2000" b="1" kern="1200" dirty="0" smtClean="0">
                        <a:solidFill>
                          <a:srgbClr val="0F13B1"/>
                        </a:solidFill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a-GE" sz="1800" b="1" kern="1200" dirty="0" smtClean="0">
                          <a:solidFill>
                            <a:srgbClr val="FF0066"/>
                          </a:solidFill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ლინგვისტური/ენიბრივი</a:t>
                      </a:r>
                      <a:endParaRPr lang="ru-RU" sz="1800" b="1" kern="1200" dirty="0" smtClean="0">
                        <a:solidFill>
                          <a:srgbClr val="FF0066"/>
                        </a:solidFill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a-GE" sz="1800" b="1" kern="1200" dirty="0" smtClean="0">
                          <a:solidFill>
                            <a:srgbClr val="0000FF"/>
                          </a:solidFill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სიტყვები ენები</a:t>
                      </a:r>
                      <a:endParaRPr lang="ru-RU" sz="1800" b="1" kern="1200" dirty="0" smtClean="0">
                        <a:solidFill>
                          <a:srgbClr val="0000FF"/>
                        </a:solidFill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0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a-GE" sz="1800" b="1" kern="1200" dirty="0" smtClean="0">
                          <a:solidFill>
                            <a:srgbClr val="FF0066"/>
                          </a:solidFill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ლოგიკურ-მათემატიკური</a:t>
                      </a:r>
                      <a:endParaRPr lang="ru-RU" sz="1800" b="1" kern="1200" dirty="0" smtClean="0">
                        <a:solidFill>
                          <a:srgbClr val="FF0066"/>
                        </a:solidFill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a-GE" sz="1800" b="1" kern="1200" dirty="0" smtClean="0">
                          <a:solidFill>
                            <a:srgbClr val="0000FF"/>
                          </a:solidFill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ლოგიკა სტრატეგიული თამაშები</a:t>
                      </a:r>
                      <a:endParaRPr lang="ru-RU" sz="1800" b="1" kern="1200" dirty="0" smtClean="0">
                        <a:solidFill>
                          <a:srgbClr val="0000FF"/>
                        </a:solidFill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a-GE" sz="1800" b="1" kern="1200" dirty="0" smtClean="0">
                          <a:solidFill>
                            <a:srgbClr val="FF0066"/>
                          </a:solidFill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სივრცული</a:t>
                      </a:r>
                      <a:endParaRPr lang="ru-RU" sz="1800" b="1" kern="1200" dirty="0" smtClean="0">
                        <a:solidFill>
                          <a:srgbClr val="FF0066"/>
                        </a:solidFill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a-GE" sz="1800" b="1" kern="1200" dirty="0" smtClean="0">
                          <a:solidFill>
                            <a:srgbClr val="0000FF"/>
                          </a:solidFill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ნახაზები სურათები ფილმები</a:t>
                      </a:r>
                      <a:endParaRPr lang="ru-RU" sz="1800" b="1" kern="1200" dirty="0" smtClean="0">
                        <a:solidFill>
                          <a:srgbClr val="0000FF"/>
                        </a:solidFill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a-GE" sz="1800" b="1" kern="1200" dirty="0" smtClean="0">
                          <a:solidFill>
                            <a:srgbClr val="FF0066"/>
                          </a:solidFill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მუსიკალური</a:t>
                      </a:r>
                      <a:endParaRPr lang="ru-RU" sz="1800" b="1" kern="1200" dirty="0" smtClean="0">
                        <a:solidFill>
                          <a:srgbClr val="FF0066"/>
                        </a:solidFill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a-GE" sz="1800" b="1" kern="1200" dirty="0" smtClean="0">
                          <a:solidFill>
                            <a:srgbClr val="0000FF"/>
                          </a:solidFill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მუსიკა, ბგერა</a:t>
                      </a:r>
                      <a:endParaRPr lang="ru-RU" sz="1800" b="1" kern="1200" dirty="0" smtClean="0">
                        <a:solidFill>
                          <a:srgbClr val="0000FF"/>
                        </a:solidFill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0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a-GE" sz="1800" b="1" kern="1200" dirty="0" smtClean="0">
                          <a:solidFill>
                            <a:srgbClr val="FF0066"/>
                          </a:solidFill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ფიზიკურ-კინესთეტიკური</a:t>
                      </a:r>
                      <a:endParaRPr lang="ru-RU" sz="1800" b="1" kern="1200" dirty="0" smtClean="0">
                        <a:solidFill>
                          <a:srgbClr val="FF0066"/>
                        </a:solidFill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a-GE" sz="1800" b="1" kern="1200" dirty="0" smtClean="0">
                          <a:solidFill>
                            <a:srgbClr val="0000FF"/>
                          </a:solidFill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ფიზიკური აქტიურობა, კეთების  პროცესი</a:t>
                      </a:r>
                      <a:endParaRPr lang="ru-RU" sz="1800" b="1" kern="1200" dirty="0" smtClean="0">
                        <a:solidFill>
                          <a:srgbClr val="0000FF"/>
                        </a:solidFill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a-GE" sz="1800" b="1" kern="1200" dirty="0" smtClean="0">
                          <a:solidFill>
                            <a:srgbClr val="FF0066"/>
                          </a:solidFill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ინტერპერსონალური</a:t>
                      </a:r>
                      <a:endParaRPr lang="ru-RU" sz="1800" b="1" kern="1200" dirty="0" smtClean="0">
                        <a:solidFill>
                          <a:srgbClr val="FF0066"/>
                        </a:solidFill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a-GE" sz="1800" b="1" kern="1200" dirty="0" smtClean="0">
                          <a:solidFill>
                            <a:srgbClr val="0000FF"/>
                          </a:solidFill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ჯგუფური მუშაობა</a:t>
                      </a:r>
                      <a:endParaRPr lang="ru-RU" sz="1800" b="1" kern="1200" dirty="0" smtClean="0">
                        <a:solidFill>
                          <a:srgbClr val="0000FF"/>
                        </a:solidFill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a-GE" sz="1800" b="1" kern="1200" dirty="0" smtClean="0">
                          <a:solidFill>
                            <a:srgbClr val="FF0066"/>
                          </a:solidFill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ინტრაპერსონალური</a:t>
                      </a:r>
                      <a:endParaRPr lang="ru-RU" sz="1800" b="1" kern="1200" dirty="0" smtClean="0">
                        <a:solidFill>
                          <a:srgbClr val="FF0066"/>
                        </a:solidFill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a-GE" sz="1800" b="1" kern="1200" dirty="0" smtClean="0">
                          <a:solidFill>
                            <a:srgbClr val="0000FF"/>
                          </a:solidFill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დამოუკიდებელი მუშაობა</a:t>
                      </a:r>
                      <a:endParaRPr lang="ru-RU" sz="1800" b="1" kern="1200" dirty="0" smtClean="0">
                        <a:solidFill>
                          <a:srgbClr val="0000FF"/>
                        </a:solidFill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a-GE" sz="1800" b="1" kern="1200" dirty="0" smtClean="0">
                          <a:solidFill>
                            <a:srgbClr val="FF0066"/>
                          </a:solidFill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ნატურალისტური</a:t>
                      </a:r>
                      <a:endParaRPr lang="ru-RU" sz="1800" b="1" kern="1200" dirty="0" smtClean="0">
                        <a:solidFill>
                          <a:srgbClr val="FF0066"/>
                        </a:solidFill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a-GE" sz="1800" b="1" kern="1200" dirty="0" smtClean="0">
                          <a:solidFill>
                            <a:srgbClr val="0000FF"/>
                          </a:solidFill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ბუნებასთან სიახლოვე</a:t>
                      </a:r>
                      <a:endParaRPr lang="ru-RU" sz="1800" b="1" kern="1200" dirty="0" smtClean="0">
                        <a:solidFill>
                          <a:srgbClr val="0000FF"/>
                        </a:solidFill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3239</TotalTime>
  <Words>1960</Words>
  <Application>Microsoft Office PowerPoint</Application>
  <PresentationFormat>Widescreen</PresentationFormat>
  <Paragraphs>265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AcadNusx</vt:lpstr>
      <vt:lpstr>Arial</vt:lpstr>
      <vt:lpstr>Calibri</vt:lpstr>
      <vt:lpstr>Calibri Light</vt:lpstr>
      <vt:lpstr>DejaVu Sans</vt:lpstr>
      <vt:lpstr>Noto Sans Symbols</vt:lpstr>
      <vt:lpstr>Sylfaen</vt:lpstr>
      <vt:lpstr>Tahoma</vt:lpstr>
      <vt:lpstr>Times New Roman</vt:lpstr>
      <vt:lpstr>Wingdings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VAK სწავლის სტილი თვითშეფასებისთვის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როგორ ფიქრობთ სჭირდებათ თუ არა მენეჯერებს სწავლება და დატრენინგება</vt:lpstr>
      <vt:lpstr>PowerPoint Presentation</vt:lpstr>
      <vt:lpstr>კითხვები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Asus</cp:lastModifiedBy>
  <cp:revision>345</cp:revision>
  <dcterms:created xsi:type="dcterms:W3CDTF">2019-03-14T08:55:21Z</dcterms:created>
  <dcterms:modified xsi:type="dcterms:W3CDTF">2023-04-21T19:28:18Z</dcterms:modified>
</cp:coreProperties>
</file>