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Y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16" d="100"/>
          <a:sy n="116" d="100"/>
        </p:scale>
        <p:origin x="19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945C5-40DD-1D43-A672-E583B5F298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C7485-A5A0-2F47-B8BA-A150385B1B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15A24-2097-BF4A-AD51-9EAAD04DA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D883E-97A0-C541-BBFA-7569EAC16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B418D1-67ED-0849-B776-F49AD6E0B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382AC-537D-BC4D-9A7C-A4B1E00DB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FA879-2702-2F4D-93EE-E6F3AC735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5E072-B2BD-8449-B40E-01378FD1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795BAE-FBD7-F84C-8EB4-01B556E7D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E16A3-CA90-5240-A51C-1FB15E002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897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CD0CC-9038-1D4D-B130-9CFF89FEE5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F8D875-4D84-5541-873A-6536D67841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63394-7297-C74E-A12D-CF27ABD4C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3A0FA-B8E6-6D49-A7B9-39E45E806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03A12-6B46-A145-A6E8-54423C1BE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723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7E8FD-B28E-F048-9982-7F02D9D97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A966F-EBC5-A747-871F-4A64CCC95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5EF7D2-7E8B-D44C-95B9-5C6639D16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E98EA-BB2D-7742-86A9-BE4C3EC29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CFC3C-3F93-744B-BC42-1926018E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13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062FE-9BC9-3C4D-AC3D-6EAA4E718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A55D0A-5672-CB49-B856-18F9F49E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8E01B-08C3-8F45-9DE9-CC33E82B7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1572C-7A09-E748-A339-4E83C29A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D61E2-E42E-2B42-A5A0-97FDAB24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05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52A09-B7EB-4443-8170-07A975A89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9B98D1-B9B8-8840-AD86-1786F7065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AA301D-3A89-224F-B0BD-79269AC71E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647669-D254-9748-8862-624EF64A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F98F7-B22E-D049-A94E-42663D441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58A28-035F-994E-9CB3-67F5CE31D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99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EA30-E6B4-074B-8E12-334796F4D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CC15B-5A23-5C4D-B225-D83DB5D857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5471F-8B84-1045-A92B-BCABBA0DFA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F867AA-BD93-4A49-A4D2-087B414C35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6A5FE1-E099-554D-801F-9A80779489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53AB53-26D9-F743-B70C-6F1FE0F9F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DB5794-9594-7149-BCFD-3AA64DE5A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9F19E6-36A6-D349-B108-50B4E4229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992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4CE47-0026-4241-8EFF-D1682D3EC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0028B-876F-924E-877F-9708C2FC7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F391AE-EFED-A742-8AA9-C0E17D0B7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DA68B-0CCB-404D-B33F-CB3E5C070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186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E9342F-AA1C-B445-B5A5-6D1530D91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DF7D8-24C4-C041-BB28-E572BE6FA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5C8148-1586-184D-84F3-057612350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030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4A939-8FD9-284D-AE82-5F714276B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81674-EDDD-3F4E-8A1B-C46D37DAA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AD6971-378E-DF41-970C-B630290BC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741AD-FA2A-D24C-8092-23EF7A23A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0DB4A-ECDB-E943-A008-311E2FB3B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D1D4E-57F7-F649-8254-DD9C22285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31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C74A5-744E-C147-9A1B-CEBF1BFF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575AAB-34D5-874C-9AEE-16FE16D678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31D66-7C5F-7341-8A95-E1EC74BA2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67CB6-4E09-AC4E-91F8-1F3670CD1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84BB8-FD8E-C445-ACDB-2C659ABA2A6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A56266-A56E-2E41-A868-A0868B25A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B54B19-E052-0C4A-ADCD-357868FF2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438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948347-2AF6-7948-BC9A-29F51CE81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3D5E8-7418-D84F-853B-20028A00D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59E86-2486-C648-8887-627401B171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84BB8-FD8E-C445-ACDB-2C659ABA2A64}" type="datetimeFigureOut">
              <a:rPr lang="en-US" smtClean="0"/>
              <a:t>6/14/21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826DF-106F-8E40-9410-CA9EE02FF7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217E5-E0C6-F940-88FD-2548D0674F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B1776-99AA-4048-9E8D-1E31CE6FF7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13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Y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hyperlink" Target="https://webssh.($domain)/?hostname=($ip4resolv1)&amp;username=($username4resolv1)" TargetMode="External"/><Relationship Id="rId12" Type="http://schemas.openxmlformats.org/officeDocument/2006/relationships/hyperlink" Target="https://webssh.($domain)/?hostname=($ip4ns1)&amp;username=($username4ns1)" TargetMode="External"/><Relationship Id="rId2" Type="http://schemas.openxmlformats.org/officeDocument/2006/relationships/hyperlink" Target="https://webssh.($domain)/?hostname=($ip4soa)&amp;username=($username4soa)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microsoft.com/office/2007/relationships/hdphoto" Target="../media/hdphoto2.wdp"/><Relationship Id="rId5" Type="http://schemas.openxmlformats.org/officeDocument/2006/relationships/hyperlink" Target="https://webssh.($domain)/?hostname=($ip4cli)&amp;username=($username4cli)" TargetMode="External"/><Relationship Id="rId10" Type="http://schemas.openxmlformats.org/officeDocument/2006/relationships/image" Target="../media/image4.png"/><Relationship Id="rId4" Type="http://schemas.microsoft.com/office/2007/relationships/hdphoto" Target="../media/hdphoto1.wdp"/><Relationship Id="rId9" Type="http://schemas.openxmlformats.org/officeDocument/2006/relationships/hyperlink" Target="https://webssh.($domain)/?hostname=($ip4resolv2)&amp;username=($username4resolv2)" TargetMode="External"/><Relationship Id="rId14" Type="http://schemas.openxmlformats.org/officeDocument/2006/relationships/hyperlink" Target="https://webssh.($domain)/?hostname=($ip4ns2)&amp;username=($username4ns2)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ctangle 133">
            <a:extLst>
              <a:ext uri="{FF2B5EF4-FFF2-40B4-BE49-F238E27FC236}">
                <a16:creationId xmlns:a16="http://schemas.microsoft.com/office/drawing/2014/main" id="{C5F32C3C-8BB0-C54C-A5DC-D3E41D535582}"/>
              </a:ext>
            </a:extLst>
          </p:cNvPr>
          <p:cNvSpPr/>
          <p:nvPr/>
        </p:nvSpPr>
        <p:spPr>
          <a:xfrm>
            <a:off x="4205313" y="148713"/>
            <a:ext cx="4097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grpX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 network topology</a:t>
            </a:r>
            <a:endParaRPr lang="en-US" sz="2800" b="1" dirty="0"/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7E94AAFC-CC24-B64B-97E3-EA45E8F5F0E2}"/>
              </a:ext>
            </a:extLst>
          </p:cNvPr>
          <p:cNvGrpSpPr/>
          <p:nvPr/>
        </p:nvGrpSpPr>
        <p:grpSpPr>
          <a:xfrm>
            <a:off x="458401" y="5942935"/>
            <a:ext cx="3565517" cy="584775"/>
            <a:chOff x="592375" y="5780912"/>
            <a:chExt cx="3565517" cy="584775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45B01C-CF2C-B243-A195-BBA7731DFD99}"/>
                </a:ext>
              </a:extLst>
            </p:cNvPr>
            <p:cNvSpPr/>
            <p:nvPr/>
          </p:nvSpPr>
          <p:spPr>
            <a:xfrm>
              <a:off x="2580216" y="5780912"/>
              <a:ext cx="1577676" cy="584775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(100.64.0.0/10)</a:t>
              </a:r>
              <a:b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[</a:t>
              </a:r>
              <a:r>
                <a:rPr lang="en-US" sz="1600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fd</a:t>
              </a:r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--:----::/32]</a:t>
              </a:r>
              <a:endParaRPr lang="en-US" sz="1600" dirty="0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6027E44-356B-5947-AF54-9DC7FAEE9FA4}"/>
                </a:ext>
              </a:extLst>
            </p:cNvPr>
            <p:cNvSpPr/>
            <p:nvPr/>
          </p:nvSpPr>
          <p:spPr>
            <a:xfrm>
              <a:off x="592375" y="5888528"/>
              <a:ext cx="2098651" cy="338554"/>
            </a:xfrm>
            <a:prstGeom prst="rect">
              <a:avLst/>
            </a:prstGeom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sz="1600" b="1" dirty="0">
                  <a:latin typeface="Arial" panose="020B0604020202020204" pitchFamily="34" charset="0"/>
                  <a:cs typeface="Arial" panose="020B0604020202020204" pitchFamily="34" charset="0"/>
                </a:rPr>
                <a:t>Lab address space:</a:t>
              </a:r>
              <a:endParaRPr lang="en-US" sz="1600" b="1" dirty="0"/>
            </a:p>
          </p:txBody>
        </p:sp>
      </p:grp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6E5A35F-AD16-0C45-8E96-A013252EF68A}"/>
              </a:ext>
            </a:extLst>
          </p:cNvPr>
          <p:cNvSpPr/>
          <p:nvPr/>
        </p:nvSpPr>
        <p:spPr>
          <a:xfrm>
            <a:off x="8608024" y="5942935"/>
            <a:ext cx="3252857" cy="584775"/>
          </a:xfrm>
          <a:custGeom>
            <a:avLst/>
            <a:gdLst>
              <a:gd name="connsiteX0" fmla="*/ 0 w 3252857"/>
              <a:gd name="connsiteY0" fmla="*/ 0 h 584775"/>
              <a:gd name="connsiteX1" fmla="*/ 3252857 w 3252857"/>
              <a:gd name="connsiteY1" fmla="*/ 0 h 584775"/>
              <a:gd name="connsiteX2" fmla="*/ 3252857 w 3252857"/>
              <a:gd name="connsiteY2" fmla="*/ 584775 h 584775"/>
              <a:gd name="connsiteX3" fmla="*/ 0 w 3252857"/>
              <a:gd name="connsiteY3" fmla="*/ 584775 h 584775"/>
              <a:gd name="connsiteX4" fmla="*/ 0 w 3252857"/>
              <a:gd name="connsiteY4" fmla="*/ 0 h 584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52857" h="584775" fill="none" extrusionOk="0">
                <a:moveTo>
                  <a:pt x="0" y="0"/>
                </a:moveTo>
                <a:cubicBezTo>
                  <a:pt x="1413502" y="-49533"/>
                  <a:pt x="2356689" y="-14809"/>
                  <a:pt x="3252857" y="0"/>
                </a:cubicBezTo>
                <a:cubicBezTo>
                  <a:pt x="3271057" y="143191"/>
                  <a:pt x="3274897" y="377780"/>
                  <a:pt x="3252857" y="584775"/>
                </a:cubicBezTo>
                <a:cubicBezTo>
                  <a:pt x="2443199" y="536544"/>
                  <a:pt x="1183666" y="669230"/>
                  <a:pt x="0" y="584775"/>
                </a:cubicBezTo>
                <a:cubicBezTo>
                  <a:pt x="25670" y="340894"/>
                  <a:pt x="-16018" y="214364"/>
                  <a:pt x="0" y="0"/>
                </a:cubicBezTo>
                <a:close/>
              </a:path>
              <a:path w="3252857" h="584775" stroke="0" extrusionOk="0">
                <a:moveTo>
                  <a:pt x="0" y="0"/>
                </a:moveTo>
                <a:cubicBezTo>
                  <a:pt x="1048211" y="118645"/>
                  <a:pt x="2396259" y="116012"/>
                  <a:pt x="3252857" y="0"/>
                </a:cubicBezTo>
                <a:cubicBezTo>
                  <a:pt x="3268659" y="112674"/>
                  <a:pt x="3244714" y="317807"/>
                  <a:pt x="3252857" y="584775"/>
                </a:cubicBezTo>
                <a:cubicBezTo>
                  <a:pt x="1954641" y="719375"/>
                  <a:pt x="1350182" y="427579"/>
                  <a:pt x="0" y="584775"/>
                </a:cubicBezTo>
                <a:cubicBezTo>
                  <a:pt x="5974" y="355104"/>
                  <a:pt x="-8038" y="181367"/>
                  <a:pt x="0" y="0"/>
                </a:cubicBezTo>
                <a:close/>
              </a:path>
            </a:pathLst>
          </a:custGeom>
          <a:ln w="15875" cap="rnd"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txBody>
          <a:bodyPr wrap="square" lIns="108000" rIns="108000" anchor="ctr" anchorCtr="0">
            <a:spAutoFit/>
          </a:bodyPr>
          <a:lstStyle/>
          <a:p>
            <a:pPr algn="ctr"/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Click on selected device to access its terminal</a:t>
            </a:r>
            <a:endParaRPr lang="en-US" sz="1600" b="1" dirty="0"/>
          </a:p>
        </p:txBody>
      </p:sp>
      <p:pic>
        <p:nvPicPr>
          <p:cNvPr id="44" name="Picture 43">
            <a:hlinkClick r:id="rId2"/>
            <a:extLst>
              <a:ext uri="{FF2B5EF4-FFF2-40B4-BE49-F238E27FC236}">
                <a16:creationId xmlns:a16="http://schemas.microsoft.com/office/drawing/2014/main" id="{A8C18E33-E61A-5046-84C7-760BFE174A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40678" y="3116979"/>
            <a:ext cx="430396" cy="387703"/>
          </a:xfrm>
          <a:prstGeom prst="rect">
            <a:avLst/>
          </a:prstGeom>
        </p:spPr>
      </p:pic>
      <p:pic>
        <p:nvPicPr>
          <p:cNvPr id="8" name="Picture 7" descr="Icon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8E4CC16E-E736-8D4B-A21C-063DA9D9E66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94123" y="1757172"/>
            <a:ext cx="414979" cy="390922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9BE2472-5EE5-BF4B-B66D-FA6CA46AEC0F}"/>
              </a:ext>
            </a:extLst>
          </p:cNvPr>
          <p:cNvCxnSpPr>
            <a:cxnSpLocks/>
            <a:stCxn id="117" idx="6"/>
          </p:cNvCxnSpPr>
          <p:nvPr/>
        </p:nvCxnSpPr>
        <p:spPr>
          <a:xfrm flipV="1">
            <a:off x="2266770" y="1405284"/>
            <a:ext cx="6391282" cy="15414"/>
          </a:xfrm>
          <a:prstGeom prst="lin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9F4EA96-2CFB-FC43-9833-E301E232699E}"/>
              </a:ext>
            </a:extLst>
          </p:cNvPr>
          <p:cNvCxnSpPr>
            <a:cxnSpLocks/>
          </p:cNvCxnSpPr>
          <p:nvPr/>
        </p:nvCxnSpPr>
        <p:spPr>
          <a:xfrm>
            <a:off x="3348733" y="2487041"/>
            <a:ext cx="3536727" cy="3"/>
          </a:xfrm>
          <a:prstGeom prst="line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903AEFE-2E42-0D4E-BDF8-E3E85BA35968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3123420" y="1403098"/>
            <a:ext cx="1" cy="884386"/>
          </a:xfrm>
          <a:prstGeom prst="lin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51C45575-D77F-A34A-AD78-0DE26A1E6D9E}"/>
              </a:ext>
            </a:extLst>
          </p:cNvPr>
          <p:cNvCxnSpPr>
            <a:cxnSpLocks/>
          </p:cNvCxnSpPr>
          <p:nvPr/>
        </p:nvCxnSpPr>
        <p:spPr>
          <a:xfrm>
            <a:off x="3884194" y="3813338"/>
            <a:ext cx="5111526" cy="0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2F576B5A-32AD-284B-B4F6-BCA41AD62D4E}"/>
              </a:ext>
            </a:extLst>
          </p:cNvPr>
          <p:cNvCxnSpPr>
            <a:cxnSpLocks/>
          </p:cNvCxnSpPr>
          <p:nvPr/>
        </p:nvCxnSpPr>
        <p:spPr>
          <a:xfrm>
            <a:off x="2377373" y="5189065"/>
            <a:ext cx="3677439" cy="0"/>
          </a:xfrm>
          <a:prstGeom prst="lin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F3D25E-3AF9-1C47-81D7-9DE1C72B1C66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3263228" y="2628152"/>
            <a:ext cx="640124" cy="1185186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8F89E64-1427-C042-8EAE-CE3A004EBB85}"/>
              </a:ext>
            </a:extLst>
          </p:cNvPr>
          <p:cNvCxnSpPr>
            <a:cxnSpLocks/>
            <a:stCxn id="58" idx="3"/>
          </p:cNvCxnSpPr>
          <p:nvPr/>
        </p:nvCxnSpPr>
        <p:spPr>
          <a:xfrm flipH="1">
            <a:off x="2395505" y="2628152"/>
            <a:ext cx="588114" cy="1135981"/>
          </a:xfrm>
          <a:prstGeom prst="lin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156CE65-A97A-584A-96C1-793B102D0D18}"/>
              </a:ext>
            </a:extLst>
          </p:cNvPr>
          <p:cNvCxnSpPr>
            <a:cxnSpLocks/>
          </p:cNvCxnSpPr>
          <p:nvPr/>
        </p:nvCxnSpPr>
        <p:spPr>
          <a:xfrm>
            <a:off x="2395505" y="3751777"/>
            <a:ext cx="0" cy="1437288"/>
          </a:xfrm>
          <a:prstGeom prst="lin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DDDECE71-7A5D-3C4E-92B2-ADDBFFED5781}"/>
              </a:ext>
            </a:extLst>
          </p:cNvPr>
          <p:cNvGrpSpPr/>
          <p:nvPr/>
        </p:nvGrpSpPr>
        <p:grpSpPr>
          <a:xfrm>
            <a:off x="2468403" y="2192241"/>
            <a:ext cx="852738" cy="494361"/>
            <a:chOff x="6554211" y="3014948"/>
            <a:chExt cx="1561089" cy="896652"/>
          </a:xfrm>
        </p:grpSpPr>
        <p:sp>
          <p:nvSpPr>
            <p:cNvPr id="58" name="Summing Junction 57">
              <a:extLst>
                <a:ext uri="{FF2B5EF4-FFF2-40B4-BE49-F238E27FC236}">
                  <a16:creationId xmlns:a16="http://schemas.microsoft.com/office/drawing/2014/main" id="{6ECC83D1-A5A2-A346-BE0D-968A46AD9356}"/>
                </a:ext>
              </a:extLst>
            </p:cNvPr>
            <p:cNvSpPr/>
            <p:nvPr/>
          </p:nvSpPr>
          <p:spPr>
            <a:xfrm>
              <a:off x="7391400" y="3187700"/>
              <a:ext cx="723900" cy="723900"/>
            </a:xfrm>
            <a:prstGeom prst="flowChartSummingJunction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2302FD5-A08C-C242-A0FB-A98E2EDFB4DD}"/>
                </a:ext>
              </a:extLst>
            </p:cNvPr>
            <p:cNvSpPr txBox="1"/>
            <p:nvPr/>
          </p:nvSpPr>
          <p:spPr>
            <a:xfrm>
              <a:off x="6554211" y="3014948"/>
              <a:ext cx="703740" cy="44658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600" b="1" dirty="0" err="1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rtrX</a:t>
              </a:r>
              <a:endParaRPr lang="en-US" sz="16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pic>
        <p:nvPicPr>
          <p:cNvPr id="80" name="Picture 79">
            <a:hlinkClick r:id="rId7"/>
            <a:extLst>
              <a:ext uri="{FF2B5EF4-FFF2-40B4-BE49-F238E27FC236}">
                <a16:creationId xmlns:a16="http://schemas.microsoft.com/office/drawing/2014/main" id="{6E21791B-F96B-6349-9C2D-8021F8DD346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31265" y="3116979"/>
            <a:ext cx="430396" cy="387703"/>
          </a:xfrm>
          <a:prstGeom prst="rect">
            <a:avLst/>
          </a:prstGeom>
        </p:spPr>
      </p:pic>
      <p:pic>
        <p:nvPicPr>
          <p:cNvPr id="81" name="Picture 80">
            <a:hlinkClick r:id="rId9"/>
            <a:extLst>
              <a:ext uri="{FF2B5EF4-FFF2-40B4-BE49-F238E27FC236}">
                <a16:creationId xmlns:a16="http://schemas.microsoft.com/office/drawing/2014/main" id="{12E22578-C4A5-A848-8371-C6CB95A8E34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121852" y="3116979"/>
            <a:ext cx="430396" cy="387703"/>
          </a:xfrm>
          <a:prstGeom prst="rect">
            <a:avLst/>
          </a:prstGeom>
        </p:spPr>
      </p:pic>
      <p:pic>
        <p:nvPicPr>
          <p:cNvPr id="82" name="Picture 81">
            <a:hlinkClick r:id="rId12"/>
            <a:extLst>
              <a:ext uri="{FF2B5EF4-FFF2-40B4-BE49-F238E27FC236}">
                <a16:creationId xmlns:a16="http://schemas.microsoft.com/office/drawing/2014/main" id="{82DAA445-E8A5-DD47-B178-0B40CB278740}"/>
              </a:ext>
            </a:extLst>
          </p:cNvPr>
          <p:cNvPicPr>
            <a:picLocks noChangeAspect="1"/>
          </p:cNvPicPr>
          <p:nvPr/>
        </p:nvPicPr>
        <p:blipFill>
          <a:blip r:embed="rId13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21052" y="4525915"/>
            <a:ext cx="430396" cy="387703"/>
          </a:xfrm>
          <a:prstGeom prst="rect">
            <a:avLst/>
          </a:prstGeom>
        </p:spPr>
      </p:pic>
      <p:pic>
        <p:nvPicPr>
          <p:cNvPr id="83" name="Picture 82">
            <a:hlinkClick r:id="rId14"/>
            <a:extLst>
              <a:ext uri="{FF2B5EF4-FFF2-40B4-BE49-F238E27FC236}">
                <a16:creationId xmlns:a16="http://schemas.microsoft.com/office/drawing/2014/main" id="{32E202F0-485A-D348-B684-8A9DE271655F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488345" y="4525915"/>
            <a:ext cx="430396" cy="387703"/>
          </a:xfrm>
          <a:prstGeom prst="rect">
            <a:avLst/>
          </a:prstGeom>
        </p:spPr>
      </p:pic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9C71DD2-9740-ED47-8DDA-7598839A31A8}"/>
              </a:ext>
            </a:extLst>
          </p:cNvPr>
          <p:cNvCxnSpPr>
            <a:cxnSpLocks/>
          </p:cNvCxnSpPr>
          <p:nvPr/>
        </p:nvCxnSpPr>
        <p:spPr>
          <a:xfrm>
            <a:off x="5702655" y="2140924"/>
            <a:ext cx="0" cy="346116"/>
          </a:xfrm>
          <a:prstGeom prst="line">
            <a:avLst/>
          </a:prstGeom>
          <a:solidFill>
            <a:schemeClr val="bg1"/>
          </a:solidFill>
          <a:ln w="50800">
            <a:solidFill>
              <a:schemeClr val="accent1">
                <a:lumMod val="50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E6D5F20-3E84-764F-9AA7-3A0AC8EE0653}"/>
              </a:ext>
            </a:extLst>
          </p:cNvPr>
          <p:cNvCxnSpPr>
            <a:cxnSpLocks/>
            <a:stCxn id="44" idx="2"/>
          </p:cNvCxnSpPr>
          <p:nvPr/>
        </p:nvCxnSpPr>
        <p:spPr>
          <a:xfrm>
            <a:off x="4555876" y="3504682"/>
            <a:ext cx="0" cy="308656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FAA11B1-0704-7C48-BA2C-AE52DBF896C3}"/>
              </a:ext>
            </a:extLst>
          </p:cNvPr>
          <p:cNvCxnSpPr>
            <a:cxnSpLocks/>
            <a:stCxn id="80" idx="2"/>
          </p:cNvCxnSpPr>
          <p:nvPr/>
        </p:nvCxnSpPr>
        <p:spPr>
          <a:xfrm>
            <a:off x="6446463" y="3504682"/>
            <a:ext cx="0" cy="308656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D6D4D6C-EE7F-1041-875B-83CECCB34E43}"/>
              </a:ext>
            </a:extLst>
          </p:cNvPr>
          <p:cNvCxnSpPr>
            <a:cxnSpLocks/>
            <a:stCxn id="81" idx="2"/>
          </p:cNvCxnSpPr>
          <p:nvPr/>
        </p:nvCxnSpPr>
        <p:spPr>
          <a:xfrm>
            <a:off x="8337050" y="3504682"/>
            <a:ext cx="0" cy="308656"/>
          </a:xfrm>
          <a:prstGeom prst="line">
            <a:avLst/>
          </a:prstGeom>
          <a:solidFill>
            <a:schemeClr val="bg1"/>
          </a:solidFill>
          <a:ln w="50800">
            <a:solidFill>
              <a:srgbClr val="7030A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41341F5-8268-1B4F-ABFC-D9EC0A01545F}"/>
              </a:ext>
            </a:extLst>
          </p:cNvPr>
          <p:cNvCxnSpPr>
            <a:cxnSpLocks/>
            <a:stCxn id="82" idx="2"/>
          </p:cNvCxnSpPr>
          <p:nvPr/>
        </p:nvCxnSpPr>
        <p:spPr>
          <a:xfrm>
            <a:off x="3436250" y="4913618"/>
            <a:ext cx="0" cy="275447"/>
          </a:xfrm>
          <a:prstGeom prst="lin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056D9E2F-EEE9-C140-A3FD-AA8CAD304C04}"/>
              </a:ext>
            </a:extLst>
          </p:cNvPr>
          <p:cNvCxnSpPr>
            <a:cxnSpLocks/>
            <a:stCxn id="83" idx="2"/>
          </p:cNvCxnSpPr>
          <p:nvPr/>
        </p:nvCxnSpPr>
        <p:spPr>
          <a:xfrm>
            <a:off x="5703543" y="4913618"/>
            <a:ext cx="0" cy="275447"/>
          </a:xfrm>
          <a:prstGeom prst="line">
            <a:avLst/>
          </a:prstGeom>
          <a:solidFill>
            <a:schemeClr val="bg1"/>
          </a:solidFill>
          <a:ln w="50800">
            <a:solidFill>
              <a:srgbClr val="00B05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A06F3546-6C87-934C-9274-6D7591FF72C1}"/>
              </a:ext>
            </a:extLst>
          </p:cNvPr>
          <p:cNvSpPr/>
          <p:nvPr/>
        </p:nvSpPr>
        <p:spPr>
          <a:xfrm>
            <a:off x="5502950" y="1468207"/>
            <a:ext cx="41389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0EE48860-C29F-5E49-805F-E14C59716272}"/>
              </a:ext>
            </a:extLst>
          </p:cNvPr>
          <p:cNvSpPr/>
          <p:nvPr/>
        </p:nvSpPr>
        <p:spPr>
          <a:xfrm>
            <a:off x="4292356" y="2828770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soa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6F35BC9-B7BC-FB4A-8447-447F789A7467}"/>
              </a:ext>
            </a:extLst>
          </p:cNvPr>
          <p:cNvSpPr/>
          <p:nvPr/>
        </p:nvSpPr>
        <p:spPr>
          <a:xfrm>
            <a:off x="5998459" y="2831701"/>
            <a:ext cx="9028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resolv1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81C645BD-C838-4849-9605-FD9E64EE9799}"/>
              </a:ext>
            </a:extLst>
          </p:cNvPr>
          <p:cNvSpPr/>
          <p:nvPr/>
        </p:nvSpPr>
        <p:spPr>
          <a:xfrm>
            <a:off x="7899137" y="2840342"/>
            <a:ext cx="9028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resolv2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024F841-E3F6-D648-BC7F-99C3D4FD228A}"/>
              </a:ext>
            </a:extLst>
          </p:cNvPr>
          <p:cNvSpPr/>
          <p:nvPr/>
        </p:nvSpPr>
        <p:spPr>
          <a:xfrm>
            <a:off x="3179943" y="4240621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ns1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F6BC3076-C6E0-4C48-84F9-EC6EE3E410F7}"/>
              </a:ext>
            </a:extLst>
          </p:cNvPr>
          <p:cNvSpPr/>
          <p:nvPr/>
        </p:nvSpPr>
        <p:spPr>
          <a:xfrm>
            <a:off x="5434875" y="4240621"/>
            <a:ext cx="5373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ns2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971C7B1A-68FC-864E-AB5B-E576534AF05D}"/>
              </a:ext>
            </a:extLst>
          </p:cNvPr>
          <p:cNvSpPr/>
          <p:nvPr/>
        </p:nvSpPr>
        <p:spPr>
          <a:xfrm>
            <a:off x="8600297" y="1216152"/>
            <a:ext cx="8114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bb-net</a:t>
            </a:r>
            <a:endParaRPr lang="en-US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AC33CC1-46D4-B842-84F4-CBADAD73608E}"/>
              </a:ext>
            </a:extLst>
          </p:cNvPr>
          <p:cNvSpPr/>
          <p:nvPr/>
        </p:nvSpPr>
        <p:spPr>
          <a:xfrm>
            <a:off x="8969916" y="3615971"/>
            <a:ext cx="51488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endParaRPr lang="en-US" b="1" dirty="0">
              <a:solidFill>
                <a:srgbClr val="7030A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07CC04C-DEB2-E54A-B169-221E4E71F7D2}"/>
              </a:ext>
            </a:extLst>
          </p:cNvPr>
          <p:cNvSpPr/>
          <p:nvPr/>
        </p:nvSpPr>
        <p:spPr>
          <a:xfrm>
            <a:off x="6022410" y="4995074"/>
            <a:ext cx="62869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DMZ</a:t>
            </a:r>
            <a:endParaRPr lang="en-US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FB6EF8F-2BA5-EA45-A229-501D102B5486}"/>
              </a:ext>
            </a:extLst>
          </p:cNvPr>
          <p:cNvSpPr/>
          <p:nvPr/>
        </p:nvSpPr>
        <p:spPr>
          <a:xfrm>
            <a:off x="6833851" y="2289598"/>
            <a:ext cx="6046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</a:t>
            </a:r>
            <a:endParaRPr lang="en-US" b="1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C3372FFE-81B0-1B4F-9E27-35ACC2920222}"/>
              </a:ext>
            </a:extLst>
          </p:cNvPr>
          <p:cNvGrpSpPr/>
          <p:nvPr/>
        </p:nvGrpSpPr>
        <p:grpSpPr>
          <a:xfrm>
            <a:off x="930176" y="1187812"/>
            <a:ext cx="1336594" cy="492443"/>
            <a:chOff x="5826775" y="3104839"/>
            <a:chExt cx="2446878" cy="893172"/>
          </a:xfrm>
        </p:grpSpPr>
        <p:sp>
          <p:nvSpPr>
            <p:cNvPr id="117" name="Summing Junction 116">
              <a:extLst>
                <a:ext uri="{FF2B5EF4-FFF2-40B4-BE49-F238E27FC236}">
                  <a16:creationId xmlns:a16="http://schemas.microsoft.com/office/drawing/2014/main" id="{4E918B7A-453E-5842-AC47-D76978FA4633}"/>
                </a:ext>
              </a:extLst>
            </p:cNvPr>
            <p:cNvSpPr/>
            <p:nvPr/>
          </p:nvSpPr>
          <p:spPr>
            <a:xfrm>
              <a:off x="7549753" y="3165287"/>
              <a:ext cx="723900" cy="723900"/>
            </a:xfrm>
            <a:prstGeom prst="flowChartSummingJunction">
              <a:avLst/>
            </a:prstGeom>
            <a:solidFill>
              <a:schemeClr val="bg1"/>
            </a:solidFill>
            <a:ln w="76200">
              <a:solidFill>
                <a:srgbClr val="00206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rgbClr val="002060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289C7E2-BC04-2F4E-A292-C5B7598DF1BB}"/>
                </a:ext>
              </a:extLst>
            </p:cNvPr>
            <p:cNvSpPr txBox="1"/>
            <p:nvPr/>
          </p:nvSpPr>
          <p:spPr>
            <a:xfrm>
              <a:off x="5826775" y="3104839"/>
              <a:ext cx="1775413" cy="89317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1600" b="1" dirty="0">
                  <a:solidFill>
                    <a:srgbClr val="00206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to Internet</a:t>
              </a:r>
            </a:p>
          </p:txBody>
        </p:sp>
      </p:grpSp>
      <p:sp>
        <p:nvSpPr>
          <p:cNvPr id="123" name="Rectangle 122">
            <a:extLst>
              <a:ext uri="{FF2B5EF4-FFF2-40B4-BE49-F238E27FC236}">
                <a16:creationId xmlns:a16="http://schemas.microsoft.com/office/drawing/2014/main" id="{958BDB27-4FD9-5A4B-B7E7-75D16949C7DF}"/>
              </a:ext>
            </a:extLst>
          </p:cNvPr>
          <p:cNvSpPr/>
          <p:nvPr/>
        </p:nvSpPr>
        <p:spPr>
          <a:xfrm>
            <a:off x="9305851" y="1123819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(100.64.1.x/22)</a:t>
            </a:r>
            <a:b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--:----:0:1::x/48]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0D633A0C-C277-EF41-92F0-FBA11304364F}"/>
              </a:ext>
            </a:extLst>
          </p:cNvPr>
          <p:cNvSpPr/>
          <p:nvPr/>
        </p:nvSpPr>
        <p:spPr>
          <a:xfrm>
            <a:off x="7339674" y="2177020"/>
            <a:ext cx="15712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(100.100.x.0/26)</a:t>
            </a:r>
          </a:p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--:----:x:0::/64]</a:t>
            </a: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7FD10FD-CE92-3742-9C69-603365834DBF}"/>
              </a:ext>
            </a:extLst>
          </p:cNvPr>
          <p:cNvSpPr/>
          <p:nvPr/>
        </p:nvSpPr>
        <p:spPr>
          <a:xfrm>
            <a:off x="9399381" y="3490167"/>
            <a:ext cx="167065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(100.100.x.64/26)</a:t>
            </a:r>
          </a:p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--:----:x:64::/64]</a:t>
            </a:r>
            <a:endParaRPr lang="en-US" sz="1400" b="1" dirty="0">
              <a:solidFill>
                <a:srgbClr val="7030A0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C36E9808-2BAC-9149-8DC8-968BD0321D80}"/>
              </a:ext>
            </a:extLst>
          </p:cNvPr>
          <p:cNvSpPr/>
          <p:nvPr/>
        </p:nvSpPr>
        <p:spPr>
          <a:xfrm>
            <a:off x="6566537" y="4878022"/>
            <a:ext cx="17700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(100.100.x.128/26)</a:t>
            </a:r>
          </a:p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n-US" sz="14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--:----:x:128::/64]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6716125-8A1B-7B44-AC3E-F2FE1648306A}"/>
              </a:ext>
            </a:extLst>
          </p:cNvPr>
          <p:cNvSpPr/>
          <p:nvPr/>
        </p:nvSpPr>
        <p:spPr>
          <a:xfrm>
            <a:off x="2266770" y="1069053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| ::1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9E1535E-2858-C144-BD8E-96D5F04EB046}"/>
              </a:ext>
            </a:extLst>
          </p:cNvPr>
          <p:cNvSpPr/>
          <p:nvPr/>
        </p:nvSpPr>
        <p:spPr>
          <a:xfrm>
            <a:off x="3342696" y="2194658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 | ::1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3498EEF-8803-5644-BB1E-0649F1E1D95F}"/>
              </a:ext>
            </a:extLst>
          </p:cNvPr>
          <p:cNvSpPr/>
          <p:nvPr/>
        </p:nvSpPr>
        <p:spPr>
          <a:xfrm>
            <a:off x="3334114" y="2583224"/>
            <a:ext cx="80021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.65 | ::1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CE3805F-3A13-C545-B555-62F77A43AB5C}"/>
              </a:ext>
            </a:extLst>
          </p:cNvPr>
          <p:cNvSpPr/>
          <p:nvPr/>
        </p:nvSpPr>
        <p:spPr>
          <a:xfrm>
            <a:off x="1965666" y="2687062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.129 | ::1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DD2905F8-97A8-5748-AC06-B64DB2D839A7}"/>
              </a:ext>
            </a:extLst>
          </p:cNvPr>
          <p:cNvSpPr/>
          <p:nvPr/>
        </p:nvSpPr>
        <p:spPr>
          <a:xfrm>
            <a:off x="2456152" y="1828083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.x | ::x</a:t>
            </a:r>
            <a:endParaRPr lang="en-US" sz="1400" dirty="0">
              <a:solidFill>
                <a:srgbClr val="FF0000"/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D69C249A-7F3A-DF46-A574-7FB1032A3FD3}"/>
              </a:ext>
            </a:extLst>
          </p:cNvPr>
          <p:cNvSpPr/>
          <p:nvPr/>
        </p:nvSpPr>
        <p:spPr>
          <a:xfrm>
            <a:off x="5671993" y="2185538"/>
            <a:ext cx="700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.2 | ::2</a:t>
            </a:r>
            <a:endParaRPr lang="en-US" sz="1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5989310-34B9-6243-8DFB-339DE004EB96}"/>
              </a:ext>
            </a:extLst>
          </p:cNvPr>
          <p:cNvSpPr/>
          <p:nvPr/>
        </p:nvSpPr>
        <p:spPr>
          <a:xfrm>
            <a:off x="4524964" y="3501269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.66 | ::66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42D50C47-7B74-A848-BAE4-AFD5DA000AAD}"/>
              </a:ext>
            </a:extLst>
          </p:cNvPr>
          <p:cNvSpPr/>
          <p:nvPr/>
        </p:nvSpPr>
        <p:spPr>
          <a:xfrm>
            <a:off x="6418843" y="3505560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.67 | ::67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F89446FF-324F-0845-BDDB-A5AFAE144FE7}"/>
              </a:ext>
            </a:extLst>
          </p:cNvPr>
          <p:cNvSpPr/>
          <p:nvPr/>
        </p:nvSpPr>
        <p:spPr>
          <a:xfrm>
            <a:off x="7475157" y="3509854"/>
            <a:ext cx="8996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.68 | ::68</a:t>
            </a:r>
            <a:endParaRPr lang="en-US" sz="1400" dirty="0">
              <a:solidFill>
                <a:srgbClr val="7030A0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A0D784C-6E8E-2245-939F-885A8C6C85B6}"/>
              </a:ext>
            </a:extLst>
          </p:cNvPr>
          <p:cNvSpPr/>
          <p:nvPr/>
        </p:nvSpPr>
        <p:spPr>
          <a:xfrm>
            <a:off x="3398300" y="4881287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.130 | ::130</a:t>
            </a:r>
            <a:endParaRPr lang="en-US" sz="1400" dirty="0">
              <a:solidFill>
                <a:srgbClr val="00B050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2B064D8-9EA9-8748-AC5D-828560635975}"/>
              </a:ext>
            </a:extLst>
          </p:cNvPr>
          <p:cNvSpPr/>
          <p:nvPr/>
        </p:nvSpPr>
        <p:spPr>
          <a:xfrm>
            <a:off x="4642709" y="4885304"/>
            <a:ext cx="109837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.131 | ::131</a:t>
            </a:r>
            <a:endParaRPr lang="en-US" sz="14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3883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4930</TotalTime>
  <Words>157</Words>
  <Application>Microsoft Macintosh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>ICANN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grpX network topology</dc:title>
  <dc:subject/>
  <dc:creator>Nicolas Antoniello</dc:creator>
  <cp:keywords/>
  <dc:description/>
  <cp:lastModifiedBy>Nicolas Antoniello</cp:lastModifiedBy>
  <cp:revision>27</cp:revision>
  <dcterms:created xsi:type="dcterms:W3CDTF">2021-06-14T10:31:48Z</dcterms:created>
  <dcterms:modified xsi:type="dcterms:W3CDTF">2021-06-17T22:10:32Z</dcterms:modified>
  <cp:category/>
</cp:coreProperties>
</file>