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45C5-40DD-1D43-A672-E583B5F29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C7485-A5A0-2F47-B8BA-A150385B1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5A24-2097-BF4A-AD51-9EAAD04D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883E-97A0-C541-BBFA-7569EAC1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18D1-67ED-0849-B776-F49AD6E0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82AC-537D-BC4D-9A7C-A4B1E00D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FA879-2702-2F4D-93EE-E6F3AC73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E072-B2BD-8449-B40E-01378FD1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5BAE-FBD7-F84C-8EB4-01B556E7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16A3-CA90-5240-A51C-1FB15E00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8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CD0CC-9038-1D4D-B130-9CFF89FEE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8D875-4D84-5541-873A-6536D6784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3394-7297-C74E-A12D-CF27ABD4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A0FA-B8E6-6D49-A7B9-39E45E80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3A12-6B46-A145-A6E8-54423C1B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E8FD-B28E-F048-9982-7F02D9D9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966F-EBC5-A747-871F-4A64CCC9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F7D2-7E8B-D44C-95B9-5C6639D1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98EA-BB2D-7742-86A9-BE4C3EC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FC3C-3F93-744B-BC42-1926018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62FE-9BC9-3C4D-AC3D-6EAA4E71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5D0A-5672-CB49-B856-18F9F49E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E01B-08C3-8F45-9DE9-CC33E82B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572C-7A09-E748-A339-4E83C29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61E2-E42E-2B42-A5A0-97FDAB24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2A09-B7EB-4443-8170-07A975A8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98D1-B9B8-8840-AD86-1786F7065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A301D-3A89-224F-B0BD-79269AC7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47669-D254-9748-8862-624EF64A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98F7-B22E-D049-A94E-42663D4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8A28-035F-994E-9CB3-67F5CE31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A30-E6B4-074B-8E12-334796F4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C15B-5A23-5C4D-B225-D83DB5D8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471F-8B84-1045-A92B-BCABBA0D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867AA-BD93-4A49-A4D2-087B414C3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A5FE1-E099-554D-801F-9A8077948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3AB53-26D9-F743-B70C-6F1FE0F9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B5794-9594-7149-BCFD-3AA64DE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F19E6-36A6-D349-B108-50B4E422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CE47-0026-4241-8EFF-D1682D3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0028B-876F-924E-877F-9708C2FC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391AE-EFED-A742-8AA9-C0E17D0B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A68B-0CCB-404D-B33F-CB3E5C07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9342F-AA1C-B445-B5A5-6D1530D9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DF7D8-24C4-C041-BB28-E572BE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8148-1586-184D-84F3-05761235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A939-8FD9-284D-AE82-5F7142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1674-EDDD-3F4E-8A1B-C46D37DA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D6971-378E-DF41-970C-B630290B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41AD-FA2A-D24C-8092-23EF7A23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DB4A-ECDB-E943-A008-311E2FB3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1D4E-57F7-F649-8254-DD9C2228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74A5-744E-C147-9A1B-CEBF1BFF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75AAB-34D5-874C-9AEE-16FE16D67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1D66-7C5F-7341-8A95-E1EC74BA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67CB6-4E09-AC4E-91F8-1F3670CD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56266-A56E-2E41-A868-A0868B2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54B19-E052-0C4A-ADCD-357868F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48347-2AF6-7948-BC9A-29F51CE8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D5E8-7418-D84F-853B-20028A00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9E86-2486-C648-8887-627401B1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4BB8-FD8E-C445-ACDB-2C659ABA2A64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26DF-106F-8E40-9410-CA9EE02FF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17E5-E0C6-F940-88FD-2548D0674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bssh.($domain)/?hostname=($ip4cli)&amp;username=($username4cli)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webssh.($domain)/?hostname=($ip4soa)&amp;username=($username4soa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C5F32C3C-8BB0-C54C-A5DC-D3E41D535582}"/>
              </a:ext>
            </a:extLst>
          </p:cNvPr>
          <p:cNvSpPr/>
          <p:nvPr/>
        </p:nvSpPr>
        <p:spPr>
          <a:xfrm>
            <a:off x="3378749" y="148184"/>
            <a:ext cx="5434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grpX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routing network topology</a:t>
            </a:r>
            <a:endParaRPr lang="en-US" sz="28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E94AAFC-CC24-B64B-97E3-EA45E8F5F0E2}"/>
              </a:ext>
            </a:extLst>
          </p:cNvPr>
          <p:cNvGrpSpPr/>
          <p:nvPr/>
        </p:nvGrpSpPr>
        <p:grpSpPr>
          <a:xfrm>
            <a:off x="458401" y="5942935"/>
            <a:ext cx="3565517" cy="584775"/>
            <a:chOff x="592375" y="5780912"/>
            <a:chExt cx="3565517" cy="58477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45B01C-CF2C-B243-A195-BBA7731DFD99}"/>
                </a:ext>
              </a:extLst>
            </p:cNvPr>
            <p:cNvSpPr/>
            <p:nvPr/>
          </p:nvSpPr>
          <p:spPr>
            <a:xfrm>
              <a:off x="2580216" y="5780912"/>
              <a:ext cx="1577676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(100.64.0.0/10)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fd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--:----::/32]</a:t>
              </a:r>
              <a:endParaRPr lang="en-US" sz="16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6027E44-356B-5947-AF54-9DC7FAEE9FA4}"/>
                </a:ext>
              </a:extLst>
            </p:cNvPr>
            <p:cNvSpPr/>
            <p:nvPr/>
          </p:nvSpPr>
          <p:spPr>
            <a:xfrm>
              <a:off x="592375" y="5888528"/>
              <a:ext cx="2098651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Lab address space:</a:t>
              </a:r>
              <a:endParaRPr lang="en-US" sz="1600" b="1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E5A35F-AD16-0C45-8E96-A013252EF68A}"/>
              </a:ext>
            </a:extLst>
          </p:cNvPr>
          <p:cNvSpPr/>
          <p:nvPr/>
        </p:nvSpPr>
        <p:spPr>
          <a:xfrm>
            <a:off x="8608024" y="5942935"/>
            <a:ext cx="3252857" cy="584775"/>
          </a:xfrm>
          <a:custGeom>
            <a:avLst/>
            <a:gdLst>
              <a:gd name="connsiteX0" fmla="*/ 0 w 3252857"/>
              <a:gd name="connsiteY0" fmla="*/ 0 h 584775"/>
              <a:gd name="connsiteX1" fmla="*/ 3252857 w 3252857"/>
              <a:gd name="connsiteY1" fmla="*/ 0 h 584775"/>
              <a:gd name="connsiteX2" fmla="*/ 3252857 w 3252857"/>
              <a:gd name="connsiteY2" fmla="*/ 584775 h 584775"/>
              <a:gd name="connsiteX3" fmla="*/ 0 w 3252857"/>
              <a:gd name="connsiteY3" fmla="*/ 584775 h 584775"/>
              <a:gd name="connsiteX4" fmla="*/ 0 w 3252857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857" h="584775" fill="none" extrusionOk="0">
                <a:moveTo>
                  <a:pt x="0" y="0"/>
                </a:moveTo>
                <a:cubicBezTo>
                  <a:pt x="1413502" y="-49533"/>
                  <a:pt x="2356689" y="-14809"/>
                  <a:pt x="3252857" y="0"/>
                </a:cubicBezTo>
                <a:cubicBezTo>
                  <a:pt x="3271057" y="143191"/>
                  <a:pt x="3274897" y="377780"/>
                  <a:pt x="3252857" y="584775"/>
                </a:cubicBezTo>
                <a:cubicBezTo>
                  <a:pt x="2443199" y="536544"/>
                  <a:pt x="1183666" y="669230"/>
                  <a:pt x="0" y="584775"/>
                </a:cubicBezTo>
                <a:cubicBezTo>
                  <a:pt x="25670" y="340894"/>
                  <a:pt x="-16018" y="214364"/>
                  <a:pt x="0" y="0"/>
                </a:cubicBezTo>
                <a:close/>
              </a:path>
              <a:path w="3252857" h="584775" stroke="0" extrusionOk="0">
                <a:moveTo>
                  <a:pt x="0" y="0"/>
                </a:moveTo>
                <a:cubicBezTo>
                  <a:pt x="1048211" y="118645"/>
                  <a:pt x="2396259" y="116012"/>
                  <a:pt x="3252857" y="0"/>
                </a:cubicBezTo>
                <a:cubicBezTo>
                  <a:pt x="3268659" y="112674"/>
                  <a:pt x="3244714" y="317807"/>
                  <a:pt x="3252857" y="584775"/>
                </a:cubicBezTo>
                <a:cubicBezTo>
                  <a:pt x="1954641" y="719375"/>
                  <a:pt x="1350182" y="427579"/>
                  <a:pt x="0" y="584775"/>
                </a:cubicBezTo>
                <a:cubicBezTo>
                  <a:pt x="5974" y="355104"/>
                  <a:pt x="-8038" y="181367"/>
                  <a:pt x="0" y="0"/>
                </a:cubicBezTo>
                <a:close/>
              </a:path>
            </a:pathLst>
          </a:custGeom>
          <a:ln w="15875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108000" rIns="108000" anchor="ctr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Click on selected device to access its terminal</a:t>
            </a:r>
            <a:endParaRPr lang="en-US" sz="1600" b="1" dirty="0"/>
          </a:p>
        </p:txBody>
      </p:sp>
      <p:pic>
        <p:nvPicPr>
          <p:cNvPr id="8" name="Picture 7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4CC16E-E736-8D4B-A21C-063DA9D9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123" y="2517336"/>
            <a:ext cx="414979" cy="39092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F4EA96-2CFB-FC43-9833-E301E232699E}"/>
              </a:ext>
            </a:extLst>
          </p:cNvPr>
          <p:cNvCxnSpPr>
            <a:cxnSpLocks/>
          </p:cNvCxnSpPr>
          <p:nvPr/>
        </p:nvCxnSpPr>
        <p:spPr>
          <a:xfrm>
            <a:off x="3348733" y="3247205"/>
            <a:ext cx="3536727" cy="3"/>
          </a:xfrm>
          <a:prstGeom prst="line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03AEFE-2E42-0D4E-BDF8-E3E85BA3596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123420" y="2163262"/>
            <a:ext cx="1" cy="884386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C45575-D77F-A34A-AD78-0DE26A1E6D9E}"/>
              </a:ext>
            </a:extLst>
          </p:cNvPr>
          <p:cNvCxnSpPr>
            <a:cxnSpLocks/>
          </p:cNvCxnSpPr>
          <p:nvPr/>
        </p:nvCxnSpPr>
        <p:spPr>
          <a:xfrm>
            <a:off x="3884194" y="4573502"/>
            <a:ext cx="5111526" cy="0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576B5A-32AD-284B-B4F6-BCA41AD62D4E}"/>
              </a:ext>
            </a:extLst>
          </p:cNvPr>
          <p:cNvCxnSpPr>
            <a:cxnSpLocks/>
          </p:cNvCxnSpPr>
          <p:nvPr/>
        </p:nvCxnSpPr>
        <p:spPr>
          <a:xfrm>
            <a:off x="2377373" y="5442452"/>
            <a:ext cx="3677439" cy="0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F3D25E-3AF9-1C47-81D7-9DE1C72B1C66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263228" y="3388316"/>
            <a:ext cx="640124" cy="118518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8F89E64-1427-C042-8EAE-CE3A004EBB85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2395505" y="3388316"/>
            <a:ext cx="588114" cy="1135981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156CE65-A97A-584A-96C1-793B102D0D18}"/>
              </a:ext>
            </a:extLst>
          </p:cNvPr>
          <p:cNvCxnSpPr>
            <a:cxnSpLocks/>
          </p:cNvCxnSpPr>
          <p:nvPr/>
        </p:nvCxnSpPr>
        <p:spPr>
          <a:xfrm>
            <a:off x="2395505" y="4511941"/>
            <a:ext cx="0" cy="930511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DECE71-7A5D-3C4E-92B2-ADDBFFED5781}"/>
              </a:ext>
            </a:extLst>
          </p:cNvPr>
          <p:cNvGrpSpPr/>
          <p:nvPr/>
        </p:nvGrpSpPr>
        <p:grpSpPr>
          <a:xfrm>
            <a:off x="2468403" y="2952405"/>
            <a:ext cx="852738" cy="494361"/>
            <a:chOff x="6554211" y="3014948"/>
            <a:chExt cx="1561089" cy="896652"/>
          </a:xfrm>
        </p:grpSpPr>
        <p:sp>
          <p:nvSpPr>
            <p:cNvPr id="58" name="Summing Junction 57">
              <a:extLst>
                <a:ext uri="{FF2B5EF4-FFF2-40B4-BE49-F238E27FC236}">
                  <a16:creationId xmlns:a16="http://schemas.microsoft.com/office/drawing/2014/main" id="{6ECC83D1-A5A2-A346-BE0D-968A46AD9356}"/>
                </a:ext>
              </a:extLst>
            </p:cNvPr>
            <p:cNvSpPr/>
            <p:nvPr/>
          </p:nvSpPr>
          <p:spPr>
            <a:xfrm>
              <a:off x="7391400" y="3187700"/>
              <a:ext cx="723900" cy="723900"/>
            </a:xfrm>
            <a:prstGeom prst="flowChartSummingJunc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2302FD5-A08C-C242-A0FB-A98E2EDFB4DD}"/>
                </a:ext>
              </a:extLst>
            </p:cNvPr>
            <p:cNvSpPr txBox="1"/>
            <p:nvPr/>
          </p:nvSpPr>
          <p:spPr>
            <a:xfrm>
              <a:off x="6554211" y="3014948"/>
              <a:ext cx="703740" cy="446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rtrX</a:t>
              </a:r>
              <a:endPara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9C71DD2-9740-ED47-8DDA-7598839A31A8}"/>
              </a:ext>
            </a:extLst>
          </p:cNvPr>
          <p:cNvCxnSpPr>
            <a:cxnSpLocks/>
          </p:cNvCxnSpPr>
          <p:nvPr/>
        </p:nvCxnSpPr>
        <p:spPr>
          <a:xfrm>
            <a:off x="5702655" y="2901088"/>
            <a:ext cx="0" cy="346116"/>
          </a:xfrm>
          <a:prstGeom prst="line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6F3546-6C87-934C-9274-6D7591FF72C1}"/>
              </a:ext>
            </a:extLst>
          </p:cNvPr>
          <p:cNvSpPr/>
          <p:nvPr/>
        </p:nvSpPr>
        <p:spPr>
          <a:xfrm>
            <a:off x="5502950" y="2228371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71C7B1A-68FC-864E-AB5B-E576534AF05D}"/>
              </a:ext>
            </a:extLst>
          </p:cNvPr>
          <p:cNvSpPr/>
          <p:nvPr/>
        </p:nvSpPr>
        <p:spPr>
          <a:xfrm>
            <a:off x="8600297" y="1976316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bb-net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AC33CC1-46D4-B842-84F4-CBADAD73608E}"/>
              </a:ext>
            </a:extLst>
          </p:cNvPr>
          <p:cNvSpPr/>
          <p:nvPr/>
        </p:nvSpPr>
        <p:spPr>
          <a:xfrm>
            <a:off x="8969916" y="4376135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CC04C-DEB2-E54A-B169-221E4E71F7D2}"/>
              </a:ext>
            </a:extLst>
          </p:cNvPr>
          <p:cNvSpPr/>
          <p:nvPr/>
        </p:nvSpPr>
        <p:spPr>
          <a:xfrm>
            <a:off x="6022410" y="5248461"/>
            <a:ext cx="628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B6EF8F-2BA5-EA45-A229-501D102B5486}"/>
              </a:ext>
            </a:extLst>
          </p:cNvPr>
          <p:cNvSpPr/>
          <p:nvPr/>
        </p:nvSpPr>
        <p:spPr>
          <a:xfrm>
            <a:off x="6833851" y="3049762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3372FFE-81B0-1B4F-9E27-35ACC2920222}"/>
              </a:ext>
            </a:extLst>
          </p:cNvPr>
          <p:cNvGrpSpPr/>
          <p:nvPr/>
        </p:nvGrpSpPr>
        <p:grpSpPr>
          <a:xfrm>
            <a:off x="930176" y="1947976"/>
            <a:ext cx="1336594" cy="492443"/>
            <a:chOff x="5826775" y="3104839"/>
            <a:chExt cx="2446878" cy="893172"/>
          </a:xfrm>
        </p:grpSpPr>
        <p:sp>
          <p:nvSpPr>
            <p:cNvPr id="117" name="Summing Junction 116">
              <a:extLst>
                <a:ext uri="{FF2B5EF4-FFF2-40B4-BE49-F238E27FC236}">
                  <a16:creationId xmlns:a16="http://schemas.microsoft.com/office/drawing/2014/main" id="{4E918B7A-453E-5842-AC47-D76978FA4633}"/>
                </a:ext>
              </a:extLst>
            </p:cNvPr>
            <p:cNvSpPr/>
            <p:nvPr/>
          </p:nvSpPr>
          <p:spPr>
            <a:xfrm>
              <a:off x="7549753" y="3165287"/>
              <a:ext cx="723900" cy="723900"/>
            </a:xfrm>
            <a:prstGeom prst="flowChartSummingJunction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289C7E2-BC04-2F4E-A292-C5B7598DF1BB}"/>
                </a:ext>
              </a:extLst>
            </p:cNvPr>
            <p:cNvSpPr txBox="1"/>
            <p:nvPr/>
          </p:nvSpPr>
          <p:spPr>
            <a:xfrm>
              <a:off x="5826775" y="3104839"/>
              <a:ext cx="1775413" cy="893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Internet</a:t>
              </a: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58BDB27-4FD9-5A4B-B7E7-75D16949C7DF}"/>
              </a:ext>
            </a:extLst>
          </p:cNvPr>
          <p:cNvSpPr/>
          <p:nvPr/>
        </p:nvSpPr>
        <p:spPr>
          <a:xfrm>
            <a:off x="9305851" y="1883983"/>
            <a:ext cx="1412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(100.64.0.x/22)</a:t>
            </a:r>
            <a:b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--:----::x/48]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633A0C-C277-EF41-92F0-FBA11304364F}"/>
              </a:ext>
            </a:extLst>
          </p:cNvPr>
          <p:cNvSpPr/>
          <p:nvPr/>
        </p:nvSpPr>
        <p:spPr>
          <a:xfrm>
            <a:off x="7339674" y="2937184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(100.100.x.0/26)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--:----:x:0::/64]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7FD10FD-CE92-3742-9C69-603365834DBF}"/>
              </a:ext>
            </a:extLst>
          </p:cNvPr>
          <p:cNvSpPr/>
          <p:nvPr/>
        </p:nvSpPr>
        <p:spPr>
          <a:xfrm>
            <a:off x="9399381" y="4250331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(100.100.x.64/26)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--:----:x:64::/64]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36E9808-2BAC-9149-8DC8-968BD0321D80}"/>
              </a:ext>
            </a:extLst>
          </p:cNvPr>
          <p:cNvSpPr/>
          <p:nvPr/>
        </p:nvSpPr>
        <p:spPr>
          <a:xfrm>
            <a:off x="6566537" y="5131409"/>
            <a:ext cx="177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(100.100.x.128/26)</a:t>
            </a:r>
          </a:p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--:----:x:128::/64]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6716125-8A1B-7B44-AC3E-F2FE1648306A}"/>
              </a:ext>
            </a:extLst>
          </p:cNvPr>
          <p:cNvSpPr/>
          <p:nvPr/>
        </p:nvSpPr>
        <p:spPr>
          <a:xfrm>
            <a:off x="2266770" y="1829217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| ::1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9E1535E-2858-C144-BD8E-96D5F04EB046}"/>
              </a:ext>
            </a:extLst>
          </p:cNvPr>
          <p:cNvSpPr/>
          <p:nvPr/>
        </p:nvSpPr>
        <p:spPr>
          <a:xfrm>
            <a:off x="3342696" y="2954822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| ::1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498EEF-8803-5644-BB1E-0649F1E1D95F}"/>
              </a:ext>
            </a:extLst>
          </p:cNvPr>
          <p:cNvSpPr/>
          <p:nvPr/>
        </p:nvSpPr>
        <p:spPr>
          <a:xfrm>
            <a:off x="3334114" y="3343388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.65 | ::1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E3805F-3A13-C545-B555-62F77A43AB5C}"/>
              </a:ext>
            </a:extLst>
          </p:cNvPr>
          <p:cNvSpPr/>
          <p:nvPr/>
        </p:nvSpPr>
        <p:spPr>
          <a:xfrm>
            <a:off x="1965666" y="3447226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.129 | ::1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2905F8-97A8-5748-AC06-B64DB2D839A7}"/>
              </a:ext>
            </a:extLst>
          </p:cNvPr>
          <p:cNvSpPr/>
          <p:nvPr/>
        </p:nvSpPr>
        <p:spPr>
          <a:xfrm>
            <a:off x="2456152" y="2588247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 | ::x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9C249A-7F3A-DF46-A574-7FB1032A3FD3}"/>
              </a:ext>
            </a:extLst>
          </p:cNvPr>
          <p:cNvSpPr/>
          <p:nvPr/>
        </p:nvSpPr>
        <p:spPr>
          <a:xfrm>
            <a:off x="5671993" y="2945702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| ::2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CDDD9F-E30A-A24D-8725-742163344575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4344707" y="1737473"/>
            <a:ext cx="0" cy="457694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D83F99-6ADE-2242-A4C1-6E47A61FA4F7}"/>
              </a:ext>
            </a:extLst>
          </p:cNvPr>
          <p:cNvGrpSpPr/>
          <p:nvPr/>
        </p:nvGrpSpPr>
        <p:grpSpPr>
          <a:xfrm>
            <a:off x="3009097" y="1338357"/>
            <a:ext cx="1533323" cy="399116"/>
            <a:chOff x="5308278" y="3187700"/>
            <a:chExt cx="2807022" cy="723900"/>
          </a:xfrm>
        </p:grpSpPr>
        <p:sp>
          <p:nvSpPr>
            <p:cNvPr id="62" name="Summing Junction 61">
              <a:extLst>
                <a:ext uri="{FF2B5EF4-FFF2-40B4-BE49-F238E27FC236}">
                  <a16:creationId xmlns:a16="http://schemas.microsoft.com/office/drawing/2014/main" id="{90FDEFA0-77E2-FE4B-8765-D58AFA7D911D}"/>
                </a:ext>
              </a:extLst>
            </p:cNvPr>
            <p:cNvSpPr/>
            <p:nvPr/>
          </p:nvSpPr>
          <p:spPr>
            <a:xfrm>
              <a:off x="7391400" y="3187700"/>
              <a:ext cx="723900" cy="723900"/>
            </a:xfrm>
            <a:prstGeom prst="flowChartSummingJunction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10729F-954D-C44B-B0FA-40875EE4510A}"/>
                </a:ext>
              </a:extLst>
            </p:cNvPr>
            <p:cNvSpPr txBox="1"/>
            <p:nvPr/>
          </p:nvSpPr>
          <p:spPr>
            <a:xfrm>
              <a:off x="5308278" y="3270249"/>
              <a:ext cx="2102322" cy="446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iborder-rtr</a:t>
              </a:r>
              <a:endPara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6C38EFBD-360A-064A-AA6C-67FCFA8B6AF6}"/>
              </a:ext>
            </a:extLst>
          </p:cNvPr>
          <p:cNvSpPr/>
          <p:nvPr/>
        </p:nvSpPr>
        <p:spPr>
          <a:xfrm>
            <a:off x="4344288" y="1827415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.10 | ::10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8" name="Picture 47">
            <a:hlinkClick r:id="rId4"/>
            <a:extLst>
              <a:ext uri="{FF2B5EF4-FFF2-40B4-BE49-F238E27FC236}">
                <a16:creationId xmlns:a16="http://schemas.microsoft.com/office/drawing/2014/main" id="{AC73C8FC-BC4A-9D4E-A4FF-630637E200D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23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7720" y="1446454"/>
            <a:ext cx="430396" cy="38770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DCDE81-A536-484A-B89D-BBB506F7F16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122918" y="1834157"/>
            <a:ext cx="0" cy="308656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E8D3667-67CD-CB48-B237-BC79B5719A6F}"/>
              </a:ext>
            </a:extLst>
          </p:cNvPr>
          <p:cNvSpPr/>
          <p:nvPr/>
        </p:nvSpPr>
        <p:spPr>
          <a:xfrm>
            <a:off x="5791230" y="1158245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rpki1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C86347-9C86-FE42-A0B9-E3879A46C878}"/>
              </a:ext>
            </a:extLst>
          </p:cNvPr>
          <p:cNvSpPr/>
          <p:nvPr/>
        </p:nvSpPr>
        <p:spPr>
          <a:xfrm>
            <a:off x="6092006" y="1830744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.70 | ::70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0" name="Picture 69">
            <a:hlinkClick r:id="rId4"/>
            <a:extLst>
              <a:ext uri="{FF2B5EF4-FFF2-40B4-BE49-F238E27FC236}">
                <a16:creationId xmlns:a16="http://schemas.microsoft.com/office/drawing/2014/main" id="{64DA4930-DB76-7E48-B386-655CFAAEFAC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923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9320" y="1446454"/>
            <a:ext cx="430396" cy="387703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8532897-87E0-D04B-B6F4-6CD154F78103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494518" y="1834157"/>
            <a:ext cx="0" cy="308656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6823AE7-5E17-C74B-9D9D-C82E278AC594}"/>
              </a:ext>
            </a:extLst>
          </p:cNvPr>
          <p:cNvSpPr/>
          <p:nvPr/>
        </p:nvSpPr>
        <p:spPr>
          <a:xfrm>
            <a:off x="7162830" y="1158245"/>
            <a:ext cx="6751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rpki2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2130B9-C26C-8A43-97B6-08DABBF2C14E}"/>
              </a:ext>
            </a:extLst>
          </p:cNvPr>
          <p:cNvSpPr/>
          <p:nvPr/>
        </p:nvSpPr>
        <p:spPr>
          <a:xfrm>
            <a:off x="7463606" y="1830744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.71 | ::71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BE2472-5EE5-BF4B-B66D-FA6CA46AEC0F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2266770" y="2165448"/>
            <a:ext cx="6391282" cy="15414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388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4961</TotalTime>
  <Words>144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>ICANN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grpX network topology</dc:title>
  <dc:subject/>
  <dc:creator>Nicolas Antoniello</dc:creator>
  <cp:keywords/>
  <dc:description/>
  <cp:lastModifiedBy>Nicolas Antoniello</cp:lastModifiedBy>
  <cp:revision>35</cp:revision>
  <dcterms:created xsi:type="dcterms:W3CDTF">2021-06-14T10:31:48Z</dcterms:created>
  <dcterms:modified xsi:type="dcterms:W3CDTF">2021-09-23T20:00:24Z</dcterms:modified>
  <cp:category/>
</cp:coreProperties>
</file>