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1A9-9F01-4754-A10C-FDB8B52FA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A1B61-6AF1-4F58-B1DA-95349E1A2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C4C5-8311-4522-8D10-6B4FD64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6370-4B30-4B39-8F9F-FC311721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ABD1-F4B6-4C2C-B3E9-91E27777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3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ED08-26C1-4365-947F-291A14E6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161D-B0A8-4E5B-8858-E351E07C9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511D-F536-4D56-883A-52A61995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8750-28E3-48C7-904D-BD24652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CD610-5190-4EE0-8E04-DB22A3EB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326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A4FDC-2D3D-4531-AF59-63FCC153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E538D-599D-47EB-8C6D-88812252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06CE-21F3-41FD-8499-5C2A11A3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F83B-D59B-4ED0-A146-61F0CE8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3B64-BAD8-4719-B343-268DC991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4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33F7-54B5-4EC2-9566-DEEE13FD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0DB7-0E7A-4532-B1BD-9A050DAB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F8A4-3B28-4468-BD9C-950D9114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CACD-B343-43B8-BC39-1CB6EB7D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3741-3228-47B8-909E-8171A970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1519-BA7E-4310-9E64-2D0C39D7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7137-936B-46C4-9BFA-00C39194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A8B8-B4DC-45FA-BDED-9C6E252A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D885-DBFB-4C3E-BFBE-A3F6A362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7CD0-5B67-48B2-A55B-237A22FA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1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F574-53B8-490B-B68D-B92485D8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43C1-412B-48B7-B1BD-F50B8D4F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97D67-3A72-4176-8C2D-D059B91C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D001-3157-41F0-96B6-2A550959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84D4A-2AC2-4B5F-9705-C176CCA6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877F-1E64-4446-86A7-6BDF24B1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51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F371-733D-4F3C-9D7D-49036FB1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EDFD-5526-4BD7-A4EF-A97F91D0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19A2-39B5-4D84-8AAA-50F0A4B5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9624F-6911-46D1-9170-804D3B2A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25CB8-4B0B-4DE3-A87A-DEDF25B3B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DC21B-B08C-4531-9A18-3D8C9BCC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E8E5D-F862-4DB6-886C-C7576E6F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26F70-4296-4ECA-9F37-925C3B67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0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1E2E-2C93-47E6-B760-75A50DC3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555EB-F45D-47FE-B77C-B8B41A31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C591C-298D-4AC9-80EB-C089C329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491E9-83EB-490C-ADCE-B8947C17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8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422A9-2CAD-4AE4-97B1-95040360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05540-4542-4025-B641-509AE518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A2CCE-261C-4E88-929D-91BA88CD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9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7B70-C42D-48BB-A21F-4A451961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9CAE-8809-4314-BB6E-C18D0248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95FB-6F1E-4ED2-A057-1BEE2A8BF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E5558-1544-4A46-A43C-E12E8D2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31515-1FDA-4DC3-BB25-443DEFF6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62F7-FF75-4977-9DA7-9F43C2D6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49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6E91-066D-4546-89A9-E746D269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00721-8244-4609-A2EF-6CF5FF9F7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37FA-F54E-440B-A5C6-FE39C47E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0573-87A4-4134-88A4-CCEBAFAC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F923-5447-488F-8E7D-83DBD2E3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D361-F3A6-4315-AB67-2218ED1E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05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8DC83-8388-4A66-86BD-618A4C6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CF43-727C-41AF-A109-CECBAF71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CE8-C523-44AB-86C1-2E60F614C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CA45-83D7-40AF-9676-2E46DCC89F0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9ED7-4E13-4A22-A64E-96439613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998D-587C-42DB-85FD-06F543221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A1D1-0DEE-4B1B-9C71-8369A1A188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7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sultado de imagem para eventos gastronomicos">
            <a:extLst>
              <a:ext uri="{FF2B5EF4-FFF2-40B4-BE49-F238E27FC236}">
                <a16:creationId xmlns:a16="http://schemas.microsoft.com/office/drawing/2014/main" id="{CDBC90EF-23A8-41E7-AE02-8A3884305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r="6793"/>
          <a:stretch/>
        </p:blipFill>
        <p:spPr bwMode="auto">
          <a:xfrm>
            <a:off x="2285136" y="10"/>
            <a:ext cx="7621733" cy="5781597"/>
          </a:xfrm>
          <a:custGeom>
            <a:avLst/>
            <a:gdLst>
              <a:gd name="connsiteX0" fmla="*/ 1970741 w 7621733"/>
              <a:gd name="connsiteY0" fmla="*/ 0 h 5781607"/>
              <a:gd name="connsiteX1" fmla="*/ 5650993 w 7621733"/>
              <a:gd name="connsiteY1" fmla="*/ 0 h 5781607"/>
              <a:gd name="connsiteX2" fmla="*/ 7621733 w 7621733"/>
              <a:gd name="connsiteY2" fmla="*/ 1970741 h 5781607"/>
              <a:gd name="connsiteX3" fmla="*/ 3810867 w 7621733"/>
              <a:gd name="connsiteY3" fmla="*/ 5781607 h 5781607"/>
              <a:gd name="connsiteX4" fmla="*/ 0 w 7621733"/>
              <a:gd name="connsiteY4" fmla="*/ 1970741 h 578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733" h="5781607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9A429-8591-42FE-9022-4F46C6EFB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065" y="3052157"/>
            <a:ext cx="4316627" cy="1039441"/>
          </a:xfrm>
          <a:noFill/>
        </p:spPr>
        <p:txBody>
          <a:bodyPr>
            <a:normAutofit/>
          </a:bodyPr>
          <a:lstStyle/>
          <a:p>
            <a:r>
              <a:rPr lang="pt-PT" sz="2000">
                <a:solidFill>
                  <a:srgbClr val="080808"/>
                </a:solidFill>
              </a:rPr>
              <a:t>Gonçalo Martins 50038209</a:t>
            </a:r>
          </a:p>
          <a:p>
            <a:r>
              <a:rPr lang="pt-PT" sz="2000">
                <a:solidFill>
                  <a:srgbClr val="080808"/>
                </a:solidFill>
              </a:rPr>
              <a:t>Tomás Santos 50037589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8B49B-D3F2-4270-9B51-A102129B2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021" y="89538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PT" sz="3600">
                <a:solidFill>
                  <a:srgbClr val="080808"/>
                </a:solidFill>
              </a:rPr>
              <a:t>Ambrosia Board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8F10B-BBC0-48BA-950F-B7BC5D9D1DE6}"/>
              </a:ext>
            </a:extLst>
          </p:cNvPr>
          <p:cNvSpPr txBox="1"/>
          <p:nvPr/>
        </p:nvSpPr>
        <p:spPr>
          <a:xfrm>
            <a:off x="436228" y="419233"/>
            <a:ext cx="5813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Enquadramento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0CC91-697D-44B8-BF8C-E5328DE1EC1B}"/>
              </a:ext>
            </a:extLst>
          </p:cNvPr>
          <p:cNvSpPr/>
          <p:nvPr/>
        </p:nvSpPr>
        <p:spPr>
          <a:xfrm>
            <a:off x="436228" y="1798090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Plataforma online que sirva de suporte a eventos gastronómico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B210D-CF1B-4E9D-89AD-04BED71D2CBF}"/>
              </a:ext>
            </a:extLst>
          </p:cNvPr>
          <p:cNvSpPr/>
          <p:nvPr/>
        </p:nvSpPr>
        <p:spPr>
          <a:xfrm>
            <a:off x="436228" y="2315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Facilitar processos como transações entre cliente e organização, gestão dos pedidos efetuados e promoção de produtos.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59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42169-A181-429D-8E62-01F06F7C8947}"/>
              </a:ext>
            </a:extLst>
          </p:cNvPr>
          <p:cNvSpPr txBox="1"/>
          <p:nvPr/>
        </p:nvSpPr>
        <p:spPr>
          <a:xfrm>
            <a:off x="186613" y="246488"/>
            <a:ext cx="5449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Diagrama de Blocos</a:t>
            </a:r>
          </a:p>
        </p:txBody>
      </p:sp>
      <p:pic>
        <p:nvPicPr>
          <p:cNvPr id="3" name="Imagem 10">
            <a:extLst>
              <a:ext uri="{FF2B5EF4-FFF2-40B4-BE49-F238E27FC236}">
                <a16:creationId xmlns:a16="http://schemas.microsoft.com/office/drawing/2014/main" id="{059C12E2-011E-4160-9336-28E71511ED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40" y="1763486"/>
            <a:ext cx="8594920" cy="3103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62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CF8F5-CCE9-40C3-86C8-BDCCCE04FEC6}"/>
              </a:ext>
            </a:extLst>
          </p:cNvPr>
          <p:cNvSpPr txBox="1"/>
          <p:nvPr/>
        </p:nvSpPr>
        <p:spPr>
          <a:xfrm>
            <a:off x="205275" y="218496"/>
            <a:ext cx="5449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Modelo de Domínio</a:t>
            </a:r>
          </a:p>
        </p:txBody>
      </p:sp>
      <p:pic>
        <p:nvPicPr>
          <p:cNvPr id="3" name="Imagem 21">
            <a:extLst>
              <a:ext uri="{FF2B5EF4-FFF2-40B4-BE49-F238E27FC236}">
                <a16:creationId xmlns:a16="http://schemas.microsoft.com/office/drawing/2014/main" id="{1E59E25C-1459-4DA6-992F-106BDC5DE4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38" y="987937"/>
            <a:ext cx="6941976" cy="5507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88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29500-C094-45FF-A140-5CDF77E388C8}"/>
              </a:ext>
            </a:extLst>
          </p:cNvPr>
          <p:cNvSpPr txBox="1"/>
          <p:nvPr/>
        </p:nvSpPr>
        <p:spPr>
          <a:xfrm>
            <a:off x="205275" y="218496"/>
            <a:ext cx="686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BPMN do cenário principal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7899E05-E820-40A1-9BF6-8F2AE87D9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67" y="1474440"/>
            <a:ext cx="11868539" cy="39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54543-A128-4F19-A5E2-D697B40812D7}"/>
              </a:ext>
            </a:extLst>
          </p:cNvPr>
          <p:cNvSpPr txBox="1"/>
          <p:nvPr/>
        </p:nvSpPr>
        <p:spPr>
          <a:xfrm>
            <a:off x="205275" y="218496"/>
            <a:ext cx="7921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Sistemas de informção geográfico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3E108-9A17-4834-B646-1C5A0973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9" y="1579766"/>
            <a:ext cx="10506267" cy="47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25632D-B97B-41A2-A676-496CE143D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247" y="643466"/>
            <a:ext cx="894950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2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Ambrosia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Ambrosia Board</dc:title>
  <dc:creator>Gonçalo Martins</dc:creator>
  <cp:lastModifiedBy>Gonçalo Martins</cp:lastModifiedBy>
  <cp:revision>1</cp:revision>
  <dcterms:created xsi:type="dcterms:W3CDTF">2020-01-24T23:38:16Z</dcterms:created>
  <dcterms:modified xsi:type="dcterms:W3CDTF">2020-01-24T23:42:46Z</dcterms:modified>
</cp:coreProperties>
</file>