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0C281-5D2B-4623-8AA2-69046F8E2D4F}" v="23" dt="2020-03-23T22:35:57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Martins" userId="8c94e0d39d0cbdde" providerId="LiveId" clId="{DAA0C281-5D2B-4623-8AA2-69046F8E2D4F}"/>
    <pc:docChg chg="custSel mod modSld">
      <pc:chgData name="Gonçalo Martins" userId="8c94e0d39d0cbdde" providerId="LiveId" clId="{DAA0C281-5D2B-4623-8AA2-69046F8E2D4F}" dt="2020-03-23T22:35:57.876" v="22"/>
      <pc:docMkLst>
        <pc:docMk/>
      </pc:docMkLst>
      <pc:sldChg chg="addSp delSp modSp delDesignElem">
        <pc:chgData name="Gonçalo Martins" userId="8c94e0d39d0cbdde" providerId="LiveId" clId="{DAA0C281-5D2B-4623-8AA2-69046F8E2D4F}" dt="2020-03-23T22:19:19.759" v="13"/>
        <pc:sldMkLst>
          <pc:docMk/>
          <pc:sldMk cId="3296131059" sldId="256"/>
        </pc:sldMkLst>
        <pc:spChg chg="del">
          <ac:chgData name="Gonçalo Martins" userId="8c94e0d39d0cbdde" providerId="LiveId" clId="{DAA0C281-5D2B-4623-8AA2-69046F8E2D4F}" dt="2020-03-23T22:12:03.531" v="2"/>
          <ac:spMkLst>
            <pc:docMk/>
            <pc:sldMk cId="3296131059" sldId="256"/>
            <ac:spMk id="12" creationId="{8DEB9D55-38C8-45B4-BB2D-4FDBBDB08C37}"/>
          </ac:spMkLst>
        </pc:spChg>
        <pc:spChg chg="del">
          <ac:chgData name="Gonçalo Martins" userId="8c94e0d39d0cbdde" providerId="LiveId" clId="{DAA0C281-5D2B-4623-8AA2-69046F8E2D4F}" dt="2020-03-23T22:12:03.531" v="2"/>
          <ac:spMkLst>
            <pc:docMk/>
            <pc:sldMk cId="3296131059" sldId="256"/>
            <ac:spMk id="14" creationId="{FC9D8739-6DD6-46F0-9401-BC8931A8EA77}"/>
          </ac:spMkLst>
        </pc:spChg>
        <pc:picChg chg="add del mod">
          <ac:chgData name="Gonçalo Martins" userId="8c94e0d39d0cbdde" providerId="LiveId" clId="{DAA0C281-5D2B-4623-8AA2-69046F8E2D4F}" dt="2020-03-23T22:18:23.976" v="11"/>
          <ac:picMkLst>
            <pc:docMk/>
            <pc:sldMk cId="3296131059" sldId="256"/>
            <ac:picMk id="8" creationId="{67D470B3-DA73-434C-8E14-23232A7F35E4}"/>
          </ac:picMkLst>
        </pc:picChg>
        <pc:picChg chg="add del mod">
          <ac:chgData name="Gonçalo Martins" userId="8c94e0d39d0cbdde" providerId="LiveId" clId="{DAA0C281-5D2B-4623-8AA2-69046F8E2D4F}" dt="2020-03-23T22:18:56.025" v="12"/>
          <ac:picMkLst>
            <pc:docMk/>
            <pc:sldMk cId="3296131059" sldId="256"/>
            <ac:picMk id="9" creationId="{8246EE9D-FB2D-47A4-A27A-161C0B2E3CC7}"/>
          </ac:picMkLst>
        </pc:picChg>
        <pc:picChg chg="add del mod">
          <ac:chgData name="Gonçalo Martins" userId="8c94e0d39d0cbdde" providerId="LiveId" clId="{DAA0C281-5D2B-4623-8AA2-69046F8E2D4F}" dt="2020-03-23T22:19:19.759" v="13"/>
          <ac:picMkLst>
            <pc:docMk/>
            <pc:sldMk cId="3296131059" sldId="256"/>
            <ac:picMk id="10" creationId="{665DDBCC-130D-470D-B00E-0BDB4C9C18E8}"/>
          </ac:picMkLst>
        </pc:picChg>
        <pc:picChg chg="add mod">
          <ac:chgData name="Gonçalo Martins" userId="8c94e0d39d0cbdde" providerId="LiveId" clId="{DAA0C281-5D2B-4623-8AA2-69046F8E2D4F}" dt="2020-03-23T22:19:19.759" v="13"/>
          <ac:picMkLst>
            <pc:docMk/>
            <pc:sldMk cId="3296131059" sldId="256"/>
            <ac:picMk id="11" creationId="{AE52FBBB-22FA-407F-81DB-7006A6F9F6CB}"/>
          </ac:picMkLst>
        </pc:picChg>
      </pc:sldChg>
      <pc:sldChg chg="addSp delSp modSp mod setBg">
        <pc:chgData name="Gonçalo Martins" userId="8c94e0d39d0cbdde" providerId="LiveId" clId="{DAA0C281-5D2B-4623-8AA2-69046F8E2D4F}" dt="2020-03-23T22:24:57.274" v="18"/>
        <pc:sldMkLst>
          <pc:docMk/>
          <pc:sldMk cId="1416262387" sldId="257"/>
        </pc:sldMkLst>
        <pc:spChg chg="mod">
          <ac:chgData name="Gonçalo Martins" userId="8c94e0d39d0cbdde" providerId="LiveId" clId="{DAA0C281-5D2B-4623-8AA2-69046F8E2D4F}" dt="2020-03-23T22:13:07.071" v="7" actId="26606"/>
          <ac:spMkLst>
            <pc:docMk/>
            <pc:sldMk cId="1416262387" sldId="257"/>
            <ac:spMk id="2" creationId="{40DD6118-D100-4558-B5DE-7CBB946F894F}"/>
          </ac:spMkLst>
        </pc:spChg>
        <pc:spChg chg="mod ord">
          <ac:chgData name="Gonçalo Martins" userId="8c94e0d39d0cbdde" providerId="LiveId" clId="{DAA0C281-5D2B-4623-8AA2-69046F8E2D4F}" dt="2020-03-23T22:13:07.071" v="7" actId="26606"/>
          <ac:spMkLst>
            <pc:docMk/>
            <pc:sldMk cId="1416262387" sldId="257"/>
            <ac:spMk id="4" creationId="{8BACE7C7-8000-489A-B9EE-CDE3375991A0}"/>
          </ac:spMkLst>
        </pc:spChg>
        <pc:spChg chg="add">
          <ac:chgData name="Gonçalo Martins" userId="8c94e0d39d0cbdde" providerId="LiveId" clId="{DAA0C281-5D2B-4623-8AA2-69046F8E2D4F}" dt="2020-03-23T22:13:07.071" v="7" actId="26606"/>
          <ac:spMkLst>
            <pc:docMk/>
            <pc:sldMk cId="1416262387" sldId="257"/>
            <ac:spMk id="11" creationId="{99899462-FC16-43B0-966B-FCA263450716}"/>
          </ac:spMkLst>
        </pc:spChg>
        <pc:picChg chg="mod">
          <ac:chgData name="Gonçalo Martins" userId="8c94e0d39d0cbdde" providerId="LiveId" clId="{DAA0C281-5D2B-4623-8AA2-69046F8E2D4F}" dt="2020-03-23T22:13:07.071" v="7" actId="26606"/>
          <ac:picMkLst>
            <pc:docMk/>
            <pc:sldMk cId="1416262387" sldId="257"/>
            <ac:picMk id="5" creationId="{4D8D5DE8-F145-4FFB-BC10-E5CA5E819D55}"/>
          </ac:picMkLst>
        </pc:picChg>
        <pc:picChg chg="mod">
          <ac:chgData name="Gonçalo Martins" userId="8c94e0d39d0cbdde" providerId="LiveId" clId="{DAA0C281-5D2B-4623-8AA2-69046F8E2D4F}" dt="2020-03-23T22:13:07.071" v="7" actId="26606"/>
          <ac:picMkLst>
            <pc:docMk/>
            <pc:sldMk cId="1416262387" sldId="257"/>
            <ac:picMk id="6" creationId="{610C5C78-1162-41CF-9AD9-C9DA75521A44}"/>
          </ac:picMkLst>
        </pc:picChg>
        <pc:picChg chg="add del mod">
          <ac:chgData name="Gonçalo Martins" userId="8c94e0d39d0cbdde" providerId="LiveId" clId="{DAA0C281-5D2B-4623-8AA2-69046F8E2D4F}" dt="2020-03-23T22:22:22.248" v="15"/>
          <ac:picMkLst>
            <pc:docMk/>
            <pc:sldMk cId="1416262387" sldId="257"/>
            <ac:picMk id="7" creationId="{46D3E727-AA27-4CE0-81E5-F0B643DC0DD6}"/>
          </ac:picMkLst>
        </pc:picChg>
        <pc:picChg chg="add del mod">
          <ac:chgData name="Gonçalo Martins" userId="8c94e0d39d0cbdde" providerId="LiveId" clId="{DAA0C281-5D2B-4623-8AA2-69046F8E2D4F}" dt="2020-03-23T22:23:03.409" v="16"/>
          <ac:picMkLst>
            <pc:docMk/>
            <pc:sldMk cId="1416262387" sldId="257"/>
            <ac:picMk id="8" creationId="{F1760C9C-0F49-412B-BC58-DAA2D50B1CC3}"/>
          </ac:picMkLst>
        </pc:picChg>
        <pc:picChg chg="add del mod">
          <ac:chgData name="Gonçalo Martins" userId="8c94e0d39d0cbdde" providerId="LiveId" clId="{DAA0C281-5D2B-4623-8AA2-69046F8E2D4F}" dt="2020-03-23T22:23:58.164" v="17"/>
          <ac:picMkLst>
            <pc:docMk/>
            <pc:sldMk cId="1416262387" sldId="257"/>
            <ac:picMk id="9" creationId="{621893D4-FCCF-4DE6-AAF7-9A3DCBCC943D}"/>
          </ac:picMkLst>
        </pc:picChg>
        <pc:picChg chg="add del mod">
          <ac:chgData name="Gonçalo Martins" userId="8c94e0d39d0cbdde" providerId="LiveId" clId="{DAA0C281-5D2B-4623-8AA2-69046F8E2D4F}" dt="2020-03-23T22:24:57.274" v="18"/>
          <ac:picMkLst>
            <pc:docMk/>
            <pc:sldMk cId="1416262387" sldId="257"/>
            <ac:picMk id="10" creationId="{FCA57438-A9AB-403E-AAFD-2060301D93A8}"/>
          </ac:picMkLst>
        </pc:picChg>
        <pc:picChg chg="add mod">
          <ac:chgData name="Gonçalo Martins" userId="8c94e0d39d0cbdde" providerId="LiveId" clId="{DAA0C281-5D2B-4623-8AA2-69046F8E2D4F}" dt="2020-03-23T22:24:57.274" v="18"/>
          <ac:picMkLst>
            <pc:docMk/>
            <pc:sldMk cId="1416262387" sldId="257"/>
            <ac:picMk id="12" creationId="{52B000A4-51F2-4ECF-B8B2-C42F20B6179A}"/>
          </ac:picMkLst>
        </pc:picChg>
        <pc:cxnChg chg="add">
          <ac:chgData name="Gonçalo Martins" userId="8c94e0d39d0cbdde" providerId="LiveId" clId="{DAA0C281-5D2B-4623-8AA2-69046F8E2D4F}" dt="2020-03-23T22:13:07.071" v="7" actId="26606"/>
          <ac:cxnSpMkLst>
            <pc:docMk/>
            <pc:sldMk cId="1416262387" sldId="257"/>
            <ac:cxnSpMk id="13" creationId="{AAFEA932-2DF1-410C-A00A-7A1E7DBF7511}"/>
          </ac:cxnSpMkLst>
        </pc:cxnChg>
      </pc:sldChg>
      <pc:sldChg chg="addSp delSp modSp mod setBg delDesignElem">
        <pc:chgData name="Gonçalo Martins" userId="8c94e0d39d0cbdde" providerId="LiveId" clId="{DAA0C281-5D2B-4623-8AA2-69046F8E2D4F}" dt="2020-03-23T22:35:57.876" v="22"/>
        <pc:sldMkLst>
          <pc:docMk/>
          <pc:sldMk cId="2118673156" sldId="258"/>
        </pc:sldMkLst>
        <pc:spChg chg="mod">
          <ac:chgData name="Gonçalo Martins" userId="8c94e0d39d0cbdde" providerId="LiveId" clId="{DAA0C281-5D2B-4623-8AA2-69046F8E2D4F}" dt="2020-03-23T22:13:30.664" v="8" actId="26606"/>
          <ac:spMkLst>
            <pc:docMk/>
            <pc:sldMk cId="2118673156" sldId="258"/>
            <ac:spMk id="2" creationId="{3C27B61F-26F6-4025-ABAE-CE89A56D94CC}"/>
          </ac:spMkLst>
        </pc:spChg>
        <pc:spChg chg="add">
          <ac:chgData name="Gonçalo Martins" userId="8c94e0d39d0cbdde" providerId="LiveId" clId="{DAA0C281-5D2B-4623-8AA2-69046F8E2D4F}" dt="2020-03-23T22:13:30.664" v="8" actId="26606"/>
          <ac:spMkLst>
            <pc:docMk/>
            <pc:sldMk cId="2118673156" sldId="258"/>
            <ac:spMk id="6" creationId="{1707FC24-6981-43D9-B525-C7832BA22463}"/>
          </ac:spMkLst>
        </pc:spChg>
        <pc:spChg chg="del">
          <ac:chgData name="Gonçalo Martins" userId="8c94e0d39d0cbdde" providerId="LiveId" clId="{DAA0C281-5D2B-4623-8AA2-69046F8E2D4F}" dt="2020-03-23T22:12:03.531" v="2"/>
          <ac:spMkLst>
            <pc:docMk/>
            <pc:sldMk cId="2118673156" sldId="258"/>
            <ac:spMk id="9" creationId="{1E70A317-DCED-4E80-AA2D-467D8702E5CB}"/>
          </ac:spMkLst>
        </pc:spChg>
        <pc:spChg chg="del">
          <ac:chgData name="Gonçalo Martins" userId="8c94e0d39d0cbdde" providerId="LiveId" clId="{DAA0C281-5D2B-4623-8AA2-69046F8E2D4F}" dt="2020-03-23T22:12:03.531" v="2"/>
          <ac:spMkLst>
            <pc:docMk/>
            <pc:sldMk cId="2118673156" sldId="258"/>
            <ac:spMk id="11" creationId="{A6D87845-294F-40CB-BC48-46455460D292}"/>
          </ac:spMkLst>
        </pc:spChg>
        <pc:picChg chg="mod">
          <ac:chgData name="Gonçalo Martins" userId="8c94e0d39d0cbdde" providerId="LiveId" clId="{DAA0C281-5D2B-4623-8AA2-69046F8E2D4F}" dt="2020-03-23T22:13:33.911" v="9" actId="27614"/>
          <ac:picMkLst>
            <pc:docMk/>
            <pc:sldMk cId="2118673156" sldId="258"/>
            <ac:picMk id="4" creationId="{C8AA4938-E5DF-4202-B8A9-5569CC774797}"/>
          </ac:picMkLst>
        </pc:picChg>
        <pc:picChg chg="add del mod">
          <ac:chgData name="Gonçalo Martins" userId="8c94e0d39d0cbdde" providerId="LiveId" clId="{DAA0C281-5D2B-4623-8AA2-69046F8E2D4F}" dt="2020-03-23T22:34:59.925" v="20"/>
          <ac:picMkLst>
            <pc:docMk/>
            <pc:sldMk cId="2118673156" sldId="258"/>
            <ac:picMk id="5" creationId="{87DF4A33-0C20-437D-ACF9-40BA6F370E52}"/>
          </ac:picMkLst>
        </pc:picChg>
        <pc:picChg chg="add del mod">
          <ac:chgData name="Gonçalo Martins" userId="8c94e0d39d0cbdde" providerId="LiveId" clId="{DAA0C281-5D2B-4623-8AA2-69046F8E2D4F}" dt="2020-03-23T22:35:37.642" v="21"/>
          <ac:picMkLst>
            <pc:docMk/>
            <pc:sldMk cId="2118673156" sldId="258"/>
            <ac:picMk id="7" creationId="{48DD97B2-55E2-45A9-AC92-F7FF29C17F2F}"/>
          </ac:picMkLst>
        </pc:picChg>
        <pc:picChg chg="add del mod">
          <ac:chgData name="Gonçalo Martins" userId="8c94e0d39d0cbdde" providerId="LiveId" clId="{DAA0C281-5D2B-4623-8AA2-69046F8E2D4F}" dt="2020-03-23T22:35:57.876" v="22"/>
          <ac:picMkLst>
            <pc:docMk/>
            <pc:sldMk cId="2118673156" sldId="258"/>
            <ac:picMk id="8" creationId="{CB9D3706-EB1B-4FD4-93A7-F4C7B6B8F0EA}"/>
          </ac:picMkLst>
        </pc:picChg>
        <pc:picChg chg="add mod">
          <ac:chgData name="Gonçalo Martins" userId="8c94e0d39d0cbdde" providerId="LiveId" clId="{DAA0C281-5D2B-4623-8AA2-69046F8E2D4F}" dt="2020-03-23T22:35:57.876" v="22"/>
          <ac:picMkLst>
            <pc:docMk/>
            <pc:sldMk cId="2118673156" sldId="258"/>
            <ac:picMk id="10" creationId="{6B210EBB-DF07-4181-B0B1-12F71526D4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57E9-52B4-495C-93FA-46F17765C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26082-1FF7-48C4-85C5-87253B324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3ADD-6AA8-402C-8644-346017F5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B6F0-6C71-4D16-A987-8AD1ED97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6739-132C-4874-810E-4CD33C80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8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6DAF-8298-4509-BACE-0B5BDCBF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9CD3-C075-42D4-9A06-D943A017F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79E5-7626-4B97-AC69-B14778A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7918-0474-4001-8419-9CE5C9DD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CD33-3298-4D73-B9C6-43BB99DF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84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758B1-5A5D-4AD4-A151-5ED478F1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8A84D-789C-4F31-A19E-1E35371E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8DF0-05E5-4096-887E-15BD117A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4226-D298-47D0-900A-63282D8F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2529-3793-44B0-92C7-28B308BF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947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6739-B97F-4352-AD00-41EEBD74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631F-C5AA-4FA4-B347-3C5CA90F9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09CB-E6F1-4F81-AC58-F82F0330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2B05-09EE-4177-A63A-34BEF842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7453-66A8-4CA5-B1BA-A94401EF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666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21ED-63D0-4EE3-A366-B4C8062B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E191F-7B4D-409D-8346-0EB93481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B2CE-B05B-4842-A614-A8253F47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83C4-A3D9-4EBA-8C52-C95148D6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90F2-5844-4A8F-8B0F-8708151D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39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FF68-DFD0-43A8-8754-4DC4F60D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B27C-470D-46EB-AC79-68823F64A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93930-D55B-4562-8940-63845CAC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8AEE-C00B-4EB2-8EEF-34F7103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51B0-8A96-4B7F-9CF2-B0BAD290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218EE-4489-44BF-8B13-E3E2E790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442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7DBE-1AD6-4E24-9321-0BEBB0D0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A530-2C1B-417C-9BF8-A6738F15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E49B1-B8B5-4DBA-88AE-B14E03F12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951D6-D236-4B63-AFEA-A0904755C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CFD97-E8D9-46F9-B7BF-796D08865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4FCB5-AB1A-4702-9B5B-2ED271E0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7CBE2-9BB0-45FE-BC40-56C341E1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36FDC-61AF-42B9-B53E-3438427C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31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C1ED-6E8F-48AC-BB35-56F7F76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FDF9C-294B-4EDB-A3A0-AE76E060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39CD3-F0FF-4637-A2C0-25234BAD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A9939-6385-4CF5-87D6-18E1CB3E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312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FB596-272D-4A37-BA83-7FB9ED52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00E7-37E4-40CB-827C-63757325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956FA-4F7C-4703-8274-56B5C850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504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8667-FBB3-4502-849C-06978E91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57D8-B224-49EE-A4BE-1595F8474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7AFE0-8CD5-4D9A-BFEB-C6A578290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1CDE7-5662-4E18-8F47-27BB0C02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4FA4-E53B-4350-971A-8D203E93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D162-79D0-44A7-BA55-13DE0688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36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6E77-C5F6-427C-93CF-BB246CAE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83E76-1330-45E5-AB45-2542000D8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4B9DF-AC2F-482B-BF8D-660029D9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8002-25D1-4989-97FF-F129CF3C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A93E5-09C1-4439-88BD-99A4314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A5AF6-02C1-4C33-AA24-7683D5E7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176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0FAA2-65B7-4300-AB1B-DD926CC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E9C0-F6DC-4295-BFFA-22EED5043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566A-0D66-4673-9BD6-95E1784B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75DD-88BF-442D-B3F3-24CCF7B2B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57D7F-0A38-403D-A6F6-12E32892E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5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D212-4F83-4F19-905C-47818133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013" y="564814"/>
            <a:ext cx="9440862" cy="2376966"/>
          </a:xfrm>
          <a:effectLst/>
        </p:spPr>
        <p:txBody>
          <a:bodyPr anchor="b">
            <a:normAutofit/>
          </a:bodyPr>
          <a:lstStyle/>
          <a:p>
            <a:r>
              <a:rPr lang="pt-PT" sz="6000" dirty="0"/>
              <a:t>WhatNow</a:t>
            </a:r>
          </a:p>
        </p:txBody>
      </p:sp>
      <p:pic>
        <p:nvPicPr>
          <p:cNvPr id="7" name="Google Shape;55;p13" descr="Resultado de imagem para iade logo">
            <a:extLst>
              <a:ext uri="{FF2B5EF4-FFF2-40B4-BE49-F238E27FC236}">
                <a16:creationId xmlns:a16="http://schemas.microsoft.com/office/drawing/2014/main" id="{9F6C6EF3-B3E0-4903-BD6F-8FF6D6EE6E51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11112" y="-14104"/>
            <a:ext cx="4315646" cy="82619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FDD18-777F-4927-A985-5B6A200E16C3}"/>
              </a:ext>
            </a:extLst>
          </p:cNvPr>
          <p:cNvSpPr txBox="1"/>
          <p:nvPr/>
        </p:nvSpPr>
        <p:spPr>
          <a:xfrm>
            <a:off x="4010525" y="3429000"/>
            <a:ext cx="41709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400">
                <a:latin typeface="Arial" panose="020B0604020202020204" pitchFamily="34" charset="0"/>
                <a:cs typeface="Arial" panose="020B0604020202020204" pitchFamily="34" charset="0"/>
              </a:rPr>
              <a:t>Gonçalo Martins 50038209</a:t>
            </a:r>
          </a:p>
          <a:p>
            <a:pPr>
              <a:spcAft>
                <a:spcPts val="600"/>
              </a:spcAft>
            </a:pPr>
            <a:r>
              <a:rPr lang="pt-PT" sz="2400">
                <a:latin typeface="Arial" panose="020B0604020202020204" pitchFamily="34" charset="0"/>
                <a:cs typeface="Arial" panose="020B0604020202020204" pitchFamily="34" charset="0"/>
              </a:rPr>
              <a:t> Engenharia Informática </a:t>
            </a: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AE52FBBB-22FA-407F-81DB-7006A6F9F6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3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90"/>
    </mc:Choice>
    <mc:Fallback>
      <p:transition spd="slow" advTm="191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D6118-D100-4558-B5DE-7CBB946F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Objetivos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5DE8-F145-4FFB-BC10-E5CA5E819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18" y="478232"/>
            <a:ext cx="1694865" cy="27899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10C5C78-1162-41CF-9AD9-C9DA75521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86" y="3761891"/>
            <a:ext cx="3662730" cy="2444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CE7C7-8000-489A-B9EE-CDE3375991A0}"/>
              </a:ext>
            </a:extLst>
          </p:cNvPr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Descobrir em tempo real qualquer tipo de evento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Registo de geolocalização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Visualizar gráficos e data analysis dos eventos </a:t>
            </a: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2B000A4-51F2-4ECF-B8B2-C42F20B617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6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279"/>
    </mc:Choice>
    <mc:Fallback>
      <p:transition spd="slow" advTm="55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7B61F-26F6-4025-ABAE-CE89A56D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Plano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Trabalho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AA4938-E5DF-4202-B8A9-5569CC774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22" y="991974"/>
            <a:ext cx="6553545" cy="4881993"/>
          </a:xfrm>
          <a:prstGeom prst="rect">
            <a:avLst/>
          </a:prstGeom>
        </p:spPr>
      </p:pic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6B210EBB-DF07-4181-B0B1-12F71526D4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7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50"/>
    </mc:Choice>
    <mc:Fallback>
      <p:transition spd="slow" advTm="16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8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WhatNow</vt:lpstr>
      <vt:lpstr>Objetivos</vt:lpstr>
      <vt:lpstr>Plano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WhatNow</dc:title>
  <dc:creator>Gonçalo Martins</dc:creator>
  <cp:lastModifiedBy>Gonçalo Martins</cp:lastModifiedBy>
  <cp:revision>1</cp:revision>
  <dcterms:created xsi:type="dcterms:W3CDTF">2020-03-23T22:13:30Z</dcterms:created>
  <dcterms:modified xsi:type="dcterms:W3CDTF">2020-03-23T22:36:29Z</dcterms:modified>
</cp:coreProperties>
</file>