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E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6C6F-5782-40B7-9F9C-20AD8D419B1E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F574-394E-49D9-B4DD-F55E5054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6C6F-5782-40B7-9F9C-20AD8D419B1E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F574-394E-49D9-B4DD-F55E5054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6C6F-5782-40B7-9F9C-20AD8D419B1E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F574-394E-49D9-B4DD-F55E5054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6C6F-5782-40B7-9F9C-20AD8D419B1E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F574-394E-49D9-B4DD-F55E5054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6C6F-5782-40B7-9F9C-20AD8D419B1E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F574-394E-49D9-B4DD-F55E5054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6C6F-5782-40B7-9F9C-20AD8D419B1E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F574-394E-49D9-B4DD-F55E5054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6C6F-5782-40B7-9F9C-20AD8D419B1E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F574-394E-49D9-B4DD-F55E5054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6C6F-5782-40B7-9F9C-20AD8D419B1E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F574-394E-49D9-B4DD-F55E5054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6C6F-5782-40B7-9F9C-20AD8D419B1E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F574-394E-49D9-B4DD-F55E5054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6C6F-5782-40B7-9F9C-20AD8D419B1E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F574-394E-49D9-B4DD-F55E5054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6C6F-5782-40B7-9F9C-20AD8D419B1E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F574-394E-49D9-B4DD-F55E5054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C6C6F-5782-40B7-9F9C-20AD8D419B1E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EF574-394E-49D9-B4DD-F55E5054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re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SharEDU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By: Issiah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Cantrell,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Paul Li, Francis Simon, David Felix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Being accessible to thousands of students, </a:t>
            </a:r>
            <a:r>
              <a:rPr lang="en-US" dirty="0" err="1" smtClean="0"/>
              <a:t>SharEDU</a:t>
            </a:r>
            <a:r>
              <a:rPr lang="en-US" dirty="0" smtClean="0"/>
              <a:t> is a prime </a:t>
            </a:r>
            <a:r>
              <a:rPr lang="en-US" dirty="0" smtClean="0"/>
              <a:t>target for advertisers</a:t>
            </a:r>
          </a:p>
          <a:p>
            <a:endParaRPr lang="en-US" dirty="0" smtClean="0"/>
          </a:p>
          <a:p>
            <a:r>
              <a:rPr lang="en-US" dirty="0" smtClean="0"/>
              <a:t>We will contact local businesses around the area to find those who will be interested in this advertising </a:t>
            </a:r>
            <a:r>
              <a:rPr lang="en-US" dirty="0" smtClean="0"/>
              <a:t>opportunity</a:t>
            </a:r>
          </a:p>
          <a:p>
            <a:endParaRPr lang="en-US" dirty="0" smtClean="0"/>
          </a:p>
          <a:p>
            <a:r>
              <a:rPr lang="en-US" dirty="0" smtClean="0"/>
              <a:t>The set up of the site will provide a variety of popular keywords for advertisements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6386" y="1752600"/>
          <a:ext cx="8562814" cy="2971800"/>
        </p:xfrm>
        <a:graphic>
          <a:graphicData uri="http://schemas.openxmlformats.org/presentationml/2006/ole">
            <p:oleObj spid="_x0000_s1026" name="Worksheet" r:id="rId3" imgW="7772400" imgH="2248017" progId="">
              <p:embed/>
            </p:oleObj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Forecast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50292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Please Note that Personnel is a one year cost used to enhance the website during the first year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</a:t>
            </a:r>
            <a:r>
              <a:rPr lang="en-US" dirty="0" smtClean="0"/>
              <a:t>Networks: </a:t>
            </a:r>
            <a:r>
              <a:rPr lang="en-US" dirty="0" err="1" smtClean="0"/>
              <a:t>Facebook</a:t>
            </a:r>
            <a:r>
              <a:rPr lang="en-US" dirty="0" smtClean="0"/>
              <a:t> </a:t>
            </a:r>
            <a:r>
              <a:rPr lang="en-US" dirty="0" smtClean="0"/>
              <a:t>and Twitter</a:t>
            </a:r>
          </a:p>
          <a:p>
            <a:r>
              <a:rPr lang="en-US" dirty="0" smtClean="0"/>
              <a:t>Flyers </a:t>
            </a:r>
            <a:r>
              <a:rPr lang="en-US" dirty="0" smtClean="0"/>
              <a:t>around campus </a:t>
            </a:r>
          </a:p>
          <a:p>
            <a:r>
              <a:rPr lang="en-US" dirty="0" smtClean="0"/>
              <a:t>T-Shirts </a:t>
            </a:r>
          </a:p>
          <a:p>
            <a:r>
              <a:rPr lang="en-US" dirty="0" smtClean="0"/>
              <a:t>Ad’s in campus newspapers</a:t>
            </a:r>
          </a:p>
          <a:p>
            <a:r>
              <a:rPr lang="en-US" dirty="0" smtClean="0"/>
              <a:t>Pencils/Pens</a:t>
            </a:r>
          </a:p>
          <a:p>
            <a:r>
              <a:rPr lang="en-US" dirty="0" err="1" smtClean="0"/>
              <a:t>Youtube</a:t>
            </a:r>
            <a:r>
              <a:rPr lang="en-US" dirty="0" smtClean="0"/>
              <a:t> Videos</a:t>
            </a:r>
          </a:p>
          <a:p>
            <a:r>
              <a:rPr lang="en-US" dirty="0" smtClean="0"/>
              <a:t>Word of Mouth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3048000"/>
            <a:ext cx="1524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Developer</a:t>
            </a:r>
          </a:p>
          <a:p>
            <a:pPr algn="ctr"/>
            <a:r>
              <a:rPr lang="en-US" dirty="0" smtClean="0"/>
              <a:t>(Server-Side)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981200" y="19812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3200" y="1828800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Issiah Cantrell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10400" y="1828800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Francis Simon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1828800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David Felix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19600" y="19812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00800" y="19812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952500" y="26289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3400" y="3048000"/>
            <a:ext cx="16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Developer</a:t>
            </a:r>
          </a:p>
          <a:p>
            <a:pPr algn="ctr"/>
            <a:r>
              <a:rPr lang="en-US" dirty="0" smtClean="0"/>
              <a:t>(Client-Side)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1840468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Paul Li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3048000"/>
            <a:ext cx="1295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Promotions</a:t>
            </a:r>
          </a:p>
          <a:p>
            <a:pPr algn="ctr"/>
            <a:r>
              <a:rPr lang="en-US" dirty="0" smtClean="0"/>
              <a:t>Marketing</a:t>
            </a:r>
          </a:p>
          <a:p>
            <a:pPr algn="ctr"/>
            <a:r>
              <a:rPr lang="en-US" dirty="0" smtClean="0"/>
              <a:t>Media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39000" y="3048000"/>
            <a:ext cx="1295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Financial Manager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238499" y="26289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372100" y="26289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7429500" y="26289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43000" y="4876800"/>
            <a:ext cx="693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>
                <a:hlinkClick r:id="rId2"/>
              </a:rPr>
              <a:t>SharEDU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Statement/Vision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Students look for cheapest manner to buy books, electronics, services etc…</a:t>
            </a:r>
          </a:p>
          <a:p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tudents look for the highest buy back value for their books, electronics, services etc…</a:t>
            </a:r>
          </a:p>
          <a:p>
            <a:r>
              <a:rPr lang="en-US" dirty="0" smtClean="0"/>
              <a:t>We will make it more accessible for students to buy and sell their goods and services on campus for the best value by creating a free, safe, and secure online marketplace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beginning of winter quarter, we talked about the </a:t>
            </a:r>
            <a:r>
              <a:rPr lang="en-US" dirty="0"/>
              <a:t>outrageous prices the bookstore charged us for our textbooks. </a:t>
            </a:r>
            <a:endParaRPr lang="en-US" dirty="0" smtClean="0"/>
          </a:p>
          <a:p>
            <a:r>
              <a:rPr lang="en-US" dirty="0" smtClean="0"/>
              <a:t>We believed that the bookstore was charging us too much </a:t>
            </a:r>
          </a:p>
          <a:p>
            <a:r>
              <a:rPr lang="en-US" dirty="0" smtClean="0"/>
              <a:t>We </a:t>
            </a:r>
            <a:r>
              <a:rPr lang="en-US" dirty="0"/>
              <a:t>wanted to "cut out the </a:t>
            </a:r>
            <a:r>
              <a:rPr lang="en-US" dirty="0" smtClean="0"/>
              <a:t>middleman”, so that students could buy books at more reasonable prices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00200"/>
            <a:ext cx="26670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Create an Account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562894" y="23995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" y="2819400"/>
            <a:ext cx="31242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List the Item/Service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1589326" y="3592274"/>
            <a:ext cx="6329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00" y="3962400"/>
            <a:ext cx="34290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Wait for Private Message</a:t>
            </a:r>
            <a:endParaRPr lang="en-US" sz="2400" dirty="0"/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 rot="16200000" flipH="1">
            <a:off x="2154883" y="4212282"/>
            <a:ext cx="1062337" cy="1485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00" y="1600200"/>
            <a:ext cx="26670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Create an Account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181600" y="2819400"/>
            <a:ext cx="31242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Search for Item/Service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800600" y="3962400"/>
            <a:ext cx="37338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Send Seller Private Message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6363494" y="23995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6401594" y="3580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5657850" y="4476750"/>
            <a:ext cx="1066800" cy="95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47800" y="5562600"/>
            <a:ext cx="63246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Buyer and Seller Meet to Complete Transaction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838200" y="609600"/>
            <a:ext cx="2024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Seller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15000" y="609600"/>
            <a:ext cx="2052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Buyer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Opportunity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will be accessible to entire student population with an “.</a:t>
            </a:r>
            <a:r>
              <a:rPr lang="en-US" dirty="0" err="1" smtClean="0"/>
              <a:t>edu</a:t>
            </a:r>
            <a:r>
              <a:rPr lang="en-US" dirty="0" smtClean="0"/>
              <a:t>” email account</a:t>
            </a:r>
          </a:p>
          <a:p>
            <a:pPr lvl="1"/>
            <a:r>
              <a:rPr lang="en-US" sz="1800" dirty="0" smtClean="0"/>
              <a:t>8,500 students at SCU </a:t>
            </a:r>
          </a:p>
          <a:p>
            <a:pPr lvl="1"/>
            <a:r>
              <a:rPr lang="en-US" sz="1800" dirty="0" smtClean="0"/>
              <a:t>31,000 students at SJSU </a:t>
            </a:r>
          </a:p>
          <a:p>
            <a:pPr lvl="1"/>
            <a:r>
              <a:rPr lang="en-US" sz="1800" dirty="0" smtClean="0"/>
              <a:t>15,000 students at Stanford </a:t>
            </a:r>
          </a:p>
          <a:p>
            <a:pPr lvl="1"/>
            <a:r>
              <a:rPr lang="en-US" sz="1800" dirty="0" smtClean="0"/>
              <a:t>15,000 students at UC Santa Cruz </a:t>
            </a:r>
          </a:p>
          <a:p>
            <a:pPr lvl="1"/>
            <a:r>
              <a:rPr lang="en-US" sz="1800" dirty="0" smtClean="0"/>
              <a:t>35,000 students at UC Berkeley</a:t>
            </a:r>
          </a:p>
          <a:p>
            <a:r>
              <a:rPr lang="en-US" sz="2400" dirty="0" smtClean="0"/>
              <a:t>Students will desire this service as it will provide them with a means to buy books at a cheaper price and/or sell their books at the highest possible value</a:t>
            </a:r>
          </a:p>
          <a:p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419600" y="2819400"/>
            <a:ext cx="4624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Total= 104,500 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economical student that likes to conserve his funds buying used books or other from other students</a:t>
            </a:r>
            <a:endParaRPr lang="en-US" dirty="0" smtClean="0"/>
          </a:p>
          <a:p>
            <a:r>
              <a:rPr lang="en-US" dirty="0" smtClean="0"/>
              <a:t>The lazy student who never “gets around” to clean his room.</a:t>
            </a:r>
          </a:p>
          <a:p>
            <a:r>
              <a:rPr lang="en-US" dirty="0" smtClean="0"/>
              <a:t>The student who believes the bookstore is not paying enough for buy-backs and overcharging.</a:t>
            </a:r>
          </a:p>
          <a:p>
            <a:r>
              <a:rPr lang="en-US" dirty="0" smtClean="0"/>
              <a:t>The student who wants to carpool home during breaks. (Maybe keep it?)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Competition (as a Buyer)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28600" y="1905000"/>
            <a:ext cx="4268788" cy="4114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Most products on Amazon and </a:t>
            </a:r>
            <a:r>
              <a:rPr lang="en-US" dirty="0" err="1" smtClean="0"/>
              <a:t>Ebay</a:t>
            </a:r>
            <a:r>
              <a:rPr lang="en-US" dirty="0" smtClean="0"/>
              <a:t> have shipping fees</a:t>
            </a:r>
          </a:p>
          <a:p>
            <a:r>
              <a:rPr lang="en-US" dirty="0" smtClean="0"/>
              <a:t>Amazon and Bookstore have fixed prices on items</a:t>
            </a:r>
          </a:p>
          <a:p>
            <a:r>
              <a:rPr lang="en-US" dirty="0" smtClean="0"/>
              <a:t>Amazon, </a:t>
            </a:r>
            <a:r>
              <a:rPr lang="en-US" dirty="0" err="1" smtClean="0"/>
              <a:t>Ebay</a:t>
            </a:r>
            <a:r>
              <a:rPr lang="en-US" dirty="0" smtClean="0"/>
              <a:t>, and Bookstore only offer products for sale</a:t>
            </a:r>
          </a:p>
          <a:p>
            <a:r>
              <a:rPr lang="en-US" dirty="0" smtClean="0"/>
              <a:t>Bookstore prices are expensive</a:t>
            </a:r>
          </a:p>
          <a:p>
            <a:r>
              <a:rPr lang="en-US" dirty="0" smtClean="0"/>
              <a:t>Need Critical information such as credit card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Purchasing items off campus often requires transportation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95800" y="1219200"/>
            <a:ext cx="4041775" cy="639762"/>
          </a:xfrm>
        </p:spPr>
        <p:txBody>
          <a:bodyPr/>
          <a:lstStyle/>
          <a:p>
            <a:pPr algn="ctr"/>
            <a:r>
              <a:rPr lang="en-US" dirty="0" err="1" smtClean="0"/>
              <a:t>SharEDU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0" y="1905000"/>
            <a:ext cx="4267200" cy="4191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Shipping Required</a:t>
            </a:r>
          </a:p>
          <a:p>
            <a:r>
              <a:rPr lang="en-US" dirty="0" smtClean="0"/>
              <a:t>Prices are negotiable</a:t>
            </a:r>
          </a:p>
          <a:p>
            <a:r>
              <a:rPr lang="en-US" dirty="0" smtClean="0"/>
              <a:t>Able to purchase both products and services (room-cleaning, meals, etc…)</a:t>
            </a:r>
          </a:p>
          <a:p>
            <a:r>
              <a:rPr lang="en-US" dirty="0" smtClean="0"/>
              <a:t>Buy books cheaper from other students</a:t>
            </a:r>
          </a:p>
          <a:p>
            <a:r>
              <a:rPr lang="en-US" dirty="0" smtClean="0"/>
              <a:t>No need for Critical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All buy and sellers are located on campus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(as a Seller)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Must Pay a Fee when listing on </a:t>
            </a:r>
            <a:r>
              <a:rPr lang="en-US" dirty="0" err="1" smtClean="0"/>
              <a:t>Ebay</a:t>
            </a:r>
            <a:r>
              <a:rPr lang="en-US" dirty="0" smtClean="0"/>
              <a:t> or Amazon</a:t>
            </a:r>
          </a:p>
          <a:p>
            <a:r>
              <a:rPr lang="en-US" dirty="0" smtClean="0"/>
              <a:t>Receive only a small buy back value from books at the bookstore</a:t>
            </a:r>
          </a:p>
          <a:p>
            <a:r>
              <a:rPr lang="en-US" dirty="0" smtClean="0"/>
              <a:t>Not able to offer services on </a:t>
            </a:r>
            <a:r>
              <a:rPr lang="en-US" dirty="0" err="1" smtClean="0"/>
              <a:t>Ebay</a:t>
            </a:r>
            <a:r>
              <a:rPr lang="en-US" dirty="0" smtClean="0"/>
              <a:t>, Amazon, or bookstore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SharEDU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 FEEs!!! Its completely free</a:t>
            </a:r>
          </a:p>
          <a:p>
            <a:r>
              <a:rPr lang="en-US" dirty="0" smtClean="0"/>
              <a:t>Get the most for your books by selling to students who need them next quarter</a:t>
            </a:r>
          </a:p>
          <a:p>
            <a:r>
              <a:rPr lang="en-US" dirty="0" smtClean="0"/>
              <a:t>Need Extra Money? Offer cleaning, cooking, or baking services to other students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and Security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n-US" dirty="0" smtClean="0"/>
              <a:t>We pride ourselves for our service and security</a:t>
            </a:r>
          </a:p>
          <a:p>
            <a:pPr lvl="1"/>
            <a:r>
              <a:rPr lang="en-US" dirty="0" smtClean="0"/>
              <a:t>Having issues with the site?</a:t>
            </a:r>
          </a:p>
          <a:p>
            <a:pPr lvl="2"/>
            <a:r>
              <a:rPr lang="en-US" dirty="0" smtClean="0"/>
              <a:t>No </a:t>
            </a:r>
            <a:r>
              <a:rPr lang="en-US" dirty="0" smtClean="0"/>
              <a:t>PROBLEM! We offer 24/7 friendly customer service by phone and by e-mail</a:t>
            </a:r>
          </a:p>
          <a:p>
            <a:pPr lvl="1"/>
            <a:r>
              <a:rPr lang="en-US" dirty="0" smtClean="0"/>
              <a:t>Peace of mind</a:t>
            </a:r>
          </a:p>
          <a:p>
            <a:pPr lvl="2"/>
            <a:r>
              <a:rPr lang="en-US" dirty="0" smtClean="0"/>
              <a:t>Contact students </a:t>
            </a:r>
            <a:r>
              <a:rPr lang="en-US" dirty="0" smtClean="0"/>
              <a:t>from your </a:t>
            </a:r>
            <a:r>
              <a:rPr lang="en-US" dirty="0" smtClean="0"/>
              <a:t>school </a:t>
            </a:r>
            <a:r>
              <a:rPr lang="en-US" dirty="0" smtClean="0"/>
              <a:t>(.</a:t>
            </a:r>
            <a:r>
              <a:rPr lang="en-US" dirty="0" err="1" smtClean="0"/>
              <a:t>edu</a:t>
            </a:r>
            <a:r>
              <a:rPr lang="en-US" dirty="0" smtClean="0"/>
              <a:t>) only</a:t>
            </a:r>
            <a:endParaRPr lang="en-US" dirty="0" smtClean="0"/>
          </a:p>
          <a:p>
            <a:pPr lvl="2"/>
            <a:r>
              <a:rPr lang="en-US" dirty="0" smtClean="0"/>
              <a:t>Encryption to secure information that you send online</a:t>
            </a:r>
          </a:p>
          <a:p>
            <a:pPr lvl="2"/>
            <a:r>
              <a:rPr lang="en-US" dirty="0" smtClean="0"/>
              <a:t>24/7 </a:t>
            </a:r>
            <a:r>
              <a:rPr lang="en-US" dirty="0" smtClean="0"/>
              <a:t>Site monitoring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640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Worksheet</vt:lpstr>
      <vt:lpstr>SharEDU</vt:lpstr>
      <vt:lpstr>Mission Statement/Vision</vt:lpstr>
      <vt:lpstr>History</vt:lpstr>
      <vt:lpstr>Slide 4</vt:lpstr>
      <vt:lpstr>Market Opportunity </vt:lpstr>
      <vt:lpstr>Our Customers</vt:lpstr>
      <vt:lpstr>Competition (as a Buyer)</vt:lpstr>
      <vt:lpstr>Competition (as a Seller)</vt:lpstr>
      <vt:lpstr>Service and Security</vt:lpstr>
      <vt:lpstr>Show Me the Money</vt:lpstr>
      <vt:lpstr>Financial Forecast</vt:lpstr>
      <vt:lpstr>Marketing Plan</vt:lpstr>
      <vt:lpstr>Management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SharEDU</dc:title>
  <dc:creator>David</dc:creator>
  <cp:lastModifiedBy>David</cp:lastModifiedBy>
  <cp:revision>96</cp:revision>
  <dcterms:created xsi:type="dcterms:W3CDTF">2011-05-10T04:33:35Z</dcterms:created>
  <dcterms:modified xsi:type="dcterms:W3CDTF">2011-05-12T19:35:54Z</dcterms:modified>
</cp:coreProperties>
</file>