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2" r:id="rId7"/>
    <p:sldId id="263" r:id="rId8"/>
    <p:sldId id="264" r:id="rId9"/>
    <p:sldId id="266" r:id="rId10"/>
    <p:sldId id="269" r:id="rId11"/>
    <p:sldId id="265" r:id="rId12"/>
    <p:sldId id="26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 snapToObjects="1">
      <p:cViewPr>
        <p:scale>
          <a:sx n="100" d="100"/>
          <a:sy n="100" d="100"/>
        </p:scale>
        <p:origin x="15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FAD7-59AA-DC44-9891-FE36EF937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83887-C8A5-F845-9EF8-33E79541F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21A3-193A-7143-B4AF-980B9E67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EB81-0999-8343-A940-82BF2F6DA39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31B5F-25CD-304B-B482-3B74324A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8009-FD80-A247-853E-3814C318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F072-B2DA-2C41-957A-A281B9DD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A30A-738B-004B-87C4-E2AA820E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55E88-E4A1-AB4A-887E-10FB58015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2598-E75D-8D47-9C07-77AEF185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EB81-0999-8343-A940-82BF2F6DA39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5F79D-92C2-7744-AEAE-40074542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17D0-2F83-B341-AAEC-C89BB95C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F072-B2DA-2C41-957A-A281B9DD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2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E3946-BBA9-E14C-A121-B90C967A9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286BC-A933-D94A-90FA-30A1EB8C3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17689-1537-FF4F-AF16-8F742210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EB81-0999-8343-A940-82BF2F6DA39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5E86-ED51-6C4A-AA93-BC4C0584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003F-C2DF-2F40-B165-9B011EF3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F072-B2DA-2C41-957A-A281B9DD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4F40-4A96-784F-B342-D645C454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216B-C6CA-EC44-A790-61D56914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C7438-5D15-DF4A-A8E8-F0BA0F39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EB81-0999-8343-A940-82BF2F6DA39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493A-812A-DD46-9318-2FE9A674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3CC80-9052-694B-963E-481CD69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F072-B2DA-2C41-957A-A281B9DD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83F9-B8BB-DB41-BB72-02F5B341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5DC42-532F-9D41-BC10-A8BB2E950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9B4A6-7712-4B49-9CBB-5AF89E06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EB81-0999-8343-A940-82BF2F6DA39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2B0E-F704-884D-B9B8-97E74701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8D0AD-C449-FF46-81A9-C32977A0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F072-B2DA-2C41-957A-A281B9DD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A312-00A4-184B-B856-711792D7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25E7-991C-9045-8C72-D55551927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FED6E-FEC4-2D49-9D6C-B666CADB1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44879-E3F2-E64D-9A70-8543A37B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EB81-0999-8343-A940-82BF2F6DA39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FE0ED-F7D3-C34D-97AE-91BCA6CA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520E7-0F75-6D4B-A1F8-890A2FDB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F072-B2DA-2C41-957A-A281B9DD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7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1B4A-5270-244E-91EF-09BD745B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6A1BD-7E5D-784C-9924-6DCDE468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9D54-547F-8942-8626-986740605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F63E9-206C-4241-8816-40BF0BC14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7D5E3-E228-3044-893E-39098613C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15D02-5C1B-D648-B00C-8AC0B6E6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EB81-0999-8343-A940-82BF2F6DA39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03E8-8F39-9247-B14F-323B275B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C2966-1B0C-634E-9240-9718A160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F072-B2DA-2C41-957A-A281B9DD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C351-D9F9-CB4A-94FE-C70CC06F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5999A-29D5-F145-ABB0-E8042645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EB81-0999-8343-A940-82BF2F6DA39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902EB-0D0E-B04C-A46A-80564693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DCFCF-A5B1-E747-9F82-DF35374C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F072-B2DA-2C41-957A-A281B9DD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92080-5D26-0142-BA63-1821C056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EB81-0999-8343-A940-82BF2F6DA39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62764-CC5E-394C-B981-06BAD671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71ABF-3FEA-7240-ABAF-FE43CD43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F072-B2DA-2C41-957A-A281B9DD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E11C-BDED-7445-9EB4-5B21E339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A234-AFE4-6E4A-95EA-A31801961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45C50-15EC-6545-8EC1-B22D8A39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CAB85-DE0A-B048-A9FE-FB73811C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EB81-0999-8343-A940-82BF2F6DA39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1FB87-958C-5F42-A337-CD95E9BB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19C56-85EF-924F-93EE-2269A5C2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F072-B2DA-2C41-957A-A281B9DD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D995-5D09-3D42-B8CF-DF73653F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75554-2E42-0649-8C63-320441983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996D6-4A4A-8241-989A-9ED601833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6227C-6648-3047-BB25-AE0F88D7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EB81-0999-8343-A940-82BF2F6DA39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A9D80-7928-5C4E-AFC0-6DE27A25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2A743-4865-024B-A586-84AC44B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F072-B2DA-2C41-957A-A281B9DD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2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611C8-6834-9646-B9C4-544F593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8B208-F509-F848-BCBA-69D6BE2D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C2386-AFA9-9D48-86A9-4D9FE1514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7EB81-0999-8343-A940-82BF2F6DA39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1BBA-9045-0843-9D4C-2DA24B73F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C9C32-F6D5-D047-98EB-6C52129BE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4F072-B2DA-2C41-957A-A281B9DDE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2BD0-F063-7C44-8498-A8D3ACA45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90323" cy="23876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VQSR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WGS/WES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pipline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A552-4617-B343-91F5-69095849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31390"/>
            <a:ext cx="9790323" cy="165576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Yizhou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B1F269-2F14-6649-86EF-1AC27E48CC53}"/>
              </a:ext>
            </a:extLst>
          </p:cNvPr>
          <p:cNvSpPr/>
          <p:nvPr/>
        </p:nvSpPr>
        <p:spPr>
          <a:xfrm>
            <a:off x="5974812" y="3244334"/>
            <a:ext cx="403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1601033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4EDA16-D698-9942-BB8D-EBE6D2E0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201" y="200290"/>
            <a:ext cx="6973797" cy="322871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9467D7-39C0-434C-91AB-97630BAEE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201" y="3629290"/>
            <a:ext cx="6740068" cy="3228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E4E061-8063-4241-A2C5-7AED9F8BB501}"/>
              </a:ext>
            </a:extLst>
          </p:cNvPr>
          <p:cNvSpPr txBox="1"/>
          <p:nvPr/>
        </p:nvSpPr>
        <p:spPr>
          <a:xfrm>
            <a:off x="159079" y="330200"/>
            <a:ext cx="36311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zh-CN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500" dirty="0">
                <a:latin typeface="Arial" panose="020B0604020202020204" pitchFamily="34" charset="0"/>
                <a:cs typeface="Arial" panose="020B0604020202020204" pitchFamily="34" charset="0"/>
              </a:rPr>
              <a:t>diagnosis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1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5F3AD-E853-7F43-930B-0B233804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73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Recalibration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separately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INDEL!!</a:t>
            </a:r>
            <a:b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4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760D-216E-584F-A353-B418E6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36" y="14907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VQSR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9DF83-9235-6347-9BE4-D5D08B6B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06" y="1344000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Hapmap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Omini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1000G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dbsnp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F0B01-DD82-D441-9425-3E8794AC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8" y="3519669"/>
            <a:ext cx="12037764" cy="817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CC1593-79F0-5446-BE94-A1A50FF92B38}"/>
              </a:ext>
            </a:extLst>
          </p:cNvPr>
          <p:cNvSpPr txBox="1"/>
          <p:nvPr/>
        </p:nvSpPr>
        <p:spPr>
          <a:xfrm>
            <a:off x="254306" y="4605051"/>
            <a:ext cx="11522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purposes,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overlap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recalibration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cutoff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VQSLOD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phred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-scaled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estimate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4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5F3AD-E853-7F43-930B-0B233804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97" y="5303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VQSR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6E911-815A-8040-B7D1-A1DBA073E5C7}"/>
              </a:ext>
            </a:extLst>
          </p:cNvPr>
          <p:cNvSpPr txBox="1"/>
          <p:nvPr/>
        </p:nvSpPr>
        <p:spPr>
          <a:xfrm>
            <a:off x="892366" y="2071171"/>
            <a:ext cx="1026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expect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decent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GMM.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A6083-B0E2-8D4B-8B67-B9CB1C589279}"/>
              </a:ext>
            </a:extLst>
          </p:cNvPr>
          <p:cNvSpPr txBox="1"/>
          <p:nvPr/>
        </p:nvSpPr>
        <p:spPr>
          <a:xfrm>
            <a:off x="892366" y="3497346"/>
            <a:ext cx="9556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tricky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VQSR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assumes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gaussianly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distributed.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violated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destabilize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EFCDB-94E4-9B48-A03A-B78B10CBBEAD}"/>
              </a:ext>
            </a:extLst>
          </p:cNvPr>
          <p:cNvSpPr txBox="1"/>
          <p:nvPr/>
        </p:nvSpPr>
        <p:spPr>
          <a:xfrm>
            <a:off x="892366" y="5195020"/>
            <a:ext cx="4884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annotated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11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A4035-4FD3-AA4C-9176-FEC7497CBD76}"/>
              </a:ext>
            </a:extLst>
          </p:cNvPr>
          <p:cNvSpPr txBox="1"/>
          <p:nvPr/>
        </p:nvSpPr>
        <p:spPr>
          <a:xfrm>
            <a:off x="4935557" y="2974554"/>
            <a:ext cx="277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6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1FD5-04C9-774E-9AAB-C1CA0852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073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283D19-BB77-AD4E-BFDC-B7104F3CF20F}"/>
              </a:ext>
            </a:extLst>
          </p:cNvPr>
          <p:cNvSpPr/>
          <p:nvPr/>
        </p:nvSpPr>
        <p:spPr>
          <a:xfrm>
            <a:off x="838200" y="1828800"/>
            <a:ext cx="162122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9A72B3-FDF0-C947-B2AE-9E580E7D8616}"/>
              </a:ext>
            </a:extLst>
          </p:cNvPr>
          <p:cNvSpPr/>
          <p:nvPr/>
        </p:nvSpPr>
        <p:spPr>
          <a:xfrm>
            <a:off x="838200" y="2874579"/>
            <a:ext cx="162122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45F87BA-A6FA-054C-B972-C9F2C3E7964E}"/>
              </a:ext>
            </a:extLst>
          </p:cNvPr>
          <p:cNvSpPr/>
          <p:nvPr/>
        </p:nvSpPr>
        <p:spPr>
          <a:xfrm>
            <a:off x="838200" y="3993931"/>
            <a:ext cx="162122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C3AD7C-586D-8E42-A75E-2EB9ED17B658}"/>
              </a:ext>
            </a:extLst>
          </p:cNvPr>
          <p:cNvSpPr/>
          <p:nvPr/>
        </p:nvSpPr>
        <p:spPr>
          <a:xfrm>
            <a:off x="838199" y="5113283"/>
            <a:ext cx="162122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Mark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duplicates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2F4250B-B1AE-3B46-B2BB-5B871052C7A8}"/>
              </a:ext>
            </a:extLst>
          </p:cNvPr>
          <p:cNvSpPr/>
          <p:nvPr/>
        </p:nvSpPr>
        <p:spPr>
          <a:xfrm>
            <a:off x="3239529" y="5113283"/>
            <a:ext cx="224687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recalibration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B00FC4-85F3-D34A-83CE-A8972F90448F}"/>
              </a:ext>
            </a:extLst>
          </p:cNvPr>
          <p:cNvSpPr/>
          <p:nvPr/>
        </p:nvSpPr>
        <p:spPr>
          <a:xfrm>
            <a:off x="3251886" y="2871100"/>
            <a:ext cx="224687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recalibrated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CB8F3EC-5CB0-F245-BE16-7DF458668DC0}"/>
              </a:ext>
            </a:extLst>
          </p:cNvPr>
          <p:cNvSpPr/>
          <p:nvPr/>
        </p:nvSpPr>
        <p:spPr>
          <a:xfrm>
            <a:off x="1421027" y="2570205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0CA2E0EE-2E3A-544E-AABE-5AC19DB2A2A2}"/>
              </a:ext>
            </a:extLst>
          </p:cNvPr>
          <p:cNvSpPr/>
          <p:nvPr/>
        </p:nvSpPr>
        <p:spPr>
          <a:xfrm>
            <a:off x="1421027" y="3662785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FB2EF47-E54D-3245-849C-814AB502FD72}"/>
              </a:ext>
            </a:extLst>
          </p:cNvPr>
          <p:cNvSpPr/>
          <p:nvPr/>
        </p:nvSpPr>
        <p:spPr>
          <a:xfrm>
            <a:off x="1421027" y="4770063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14B7FF1-E741-F744-8815-6079D9BEF87E}"/>
              </a:ext>
            </a:extLst>
          </p:cNvPr>
          <p:cNvSpPr/>
          <p:nvPr/>
        </p:nvSpPr>
        <p:spPr>
          <a:xfrm rot="16200000">
            <a:off x="2685535" y="5404235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544CE02-3A63-364B-BDAF-1D45FD9BCC71}"/>
              </a:ext>
            </a:extLst>
          </p:cNvPr>
          <p:cNvSpPr/>
          <p:nvPr/>
        </p:nvSpPr>
        <p:spPr>
          <a:xfrm rot="10800000">
            <a:off x="4111496" y="4770063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3F76D47-9344-FF41-BFA9-6E4BB34E69BA}"/>
              </a:ext>
            </a:extLst>
          </p:cNvPr>
          <p:cNvSpPr/>
          <p:nvPr/>
        </p:nvSpPr>
        <p:spPr>
          <a:xfrm>
            <a:off x="3239529" y="3993931"/>
            <a:ext cx="224687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recalibration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3CCF7D9-E4DA-EB48-A8B4-4329F15F3C2F}"/>
              </a:ext>
            </a:extLst>
          </p:cNvPr>
          <p:cNvSpPr/>
          <p:nvPr/>
        </p:nvSpPr>
        <p:spPr>
          <a:xfrm rot="10800000">
            <a:off x="4111496" y="3662785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E7BDC7F-9007-8045-98FE-03B00C492F31}"/>
              </a:ext>
            </a:extLst>
          </p:cNvPr>
          <p:cNvSpPr/>
          <p:nvPr/>
        </p:nvSpPr>
        <p:spPr>
          <a:xfrm>
            <a:off x="3251886" y="1824124"/>
            <a:ext cx="224687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QC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41999849-C6C0-CF45-9F72-B1651B96165E}"/>
              </a:ext>
            </a:extLst>
          </p:cNvPr>
          <p:cNvSpPr/>
          <p:nvPr/>
        </p:nvSpPr>
        <p:spPr>
          <a:xfrm rot="10800000">
            <a:off x="4111496" y="2564068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5DC0F76A-1FAD-AC4D-841B-D8AA51CE3599}"/>
              </a:ext>
            </a:extLst>
          </p:cNvPr>
          <p:cNvSpPr/>
          <p:nvPr/>
        </p:nvSpPr>
        <p:spPr>
          <a:xfrm rot="13313245">
            <a:off x="5993970" y="2582422"/>
            <a:ext cx="238001" cy="781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F0D6B9-3DA3-A04C-B2A3-E5B3F0630527}"/>
              </a:ext>
            </a:extLst>
          </p:cNvPr>
          <p:cNvSpPr/>
          <p:nvPr/>
        </p:nvSpPr>
        <p:spPr>
          <a:xfrm>
            <a:off x="6096000" y="1831469"/>
            <a:ext cx="224687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7FBDA40-84E8-C44B-8BE8-78A72082E0B8}"/>
              </a:ext>
            </a:extLst>
          </p:cNvPr>
          <p:cNvSpPr/>
          <p:nvPr/>
        </p:nvSpPr>
        <p:spPr>
          <a:xfrm>
            <a:off x="3251886" y="802315"/>
            <a:ext cx="224687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InsertSize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0C0C694C-BF84-924F-9129-394FA47BB81F}"/>
              </a:ext>
            </a:extLst>
          </p:cNvPr>
          <p:cNvSpPr/>
          <p:nvPr/>
        </p:nvSpPr>
        <p:spPr>
          <a:xfrm rot="10800000">
            <a:off x="4111495" y="1542258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6525A3FB-F387-294C-AFF6-B4CA4CCFA5BC}"/>
              </a:ext>
            </a:extLst>
          </p:cNvPr>
          <p:cNvSpPr/>
          <p:nvPr/>
        </p:nvSpPr>
        <p:spPr>
          <a:xfrm>
            <a:off x="7108224" y="2636321"/>
            <a:ext cx="231690" cy="630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605B329-6010-EC48-A0E3-BDA6788C75FA}"/>
              </a:ext>
            </a:extLst>
          </p:cNvPr>
          <p:cNvSpPr/>
          <p:nvPr/>
        </p:nvSpPr>
        <p:spPr>
          <a:xfrm>
            <a:off x="6096000" y="3379999"/>
            <a:ext cx="224687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E837AA0-A9ED-3944-9098-FE170F5D5A98}"/>
              </a:ext>
            </a:extLst>
          </p:cNvPr>
          <p:cNvSpPr/>
          <p:nvPr/>
        </p:nvSpPr>
        <p:spPr>
          <a:xfrm>
            <a:off x="7117492" y="4273733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23EA293-1666-4D4F-AD63-57045B5CBF66}"/>
              </a:ext>
            </a:extLst>
          </p:cNvPr>
          <p:cNvSpPr/>
          <p:nvPr/>
        </p:nvSpPr>
        <p:spPr>
          <a:xfrm>
            <a:off x="6095999" y="4652461"/>
            <a:ext cx="224687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recalibration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(SNP,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INDEL)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618AAB8-3C82-F94A-8CC0-4B8C0770BA4D}"/>
              </a:ext>
            </a:extLst>
          </p:cNvPr>
          <p:cNvSpPr/>
          <p:nvPr/>
        </p:nvSpPr>
        <p:spPr>
          <a:xfrm>
            <a:off x="6112970" y="5743904"/>
            <a:ext cx="2246871" cy="84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recalibration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(SNP,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INDEL)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0F5DEAE8-401C-1641-8DE8-642F4EB59817}"/>
              </a:ext>
            </a:extLst>
          </p:cNvPr>
          <p:cNvSpPr/>
          <p:nvPr/>
        </p:nvSpPr>
        <p:spPr>
          <a:xfrm>
            <a:off x="7129849" y="5466018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9D3DA52B-7FDF-B14E-BA12-293F346A4E39}"/>
              </a:ext>
            </a:extLst>
          </p:cNvPr>
          <p:cNvSpPr/>
          <p:nvPr/>
        </p:nvSpPr>
        <p:spPr>
          <a:xfrm rot="16200000">
            <a:off x="8608541" y="6068938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ED51207-8121-A049-A8EB-0AD0DBDE8490}"/>
              </a:ext>
            </a:extLst>
          </p:cNvPr>
          <p:cNvSpPr/>
          <p:nvPr/>
        </p:nvSpPr>
        <p:spPr>
          <a:xfrm>
            <a:off x="8986411" y="5852481"/>
            <a:ext cx="224687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SNP/INDEL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B5689045-30D4-B146-A189-462C762525C5}"/>
              </a:ext>
            </a:extLst>
          </p:cNvPr>
          <p:cNvSpPr/>
          <p:nvPr/>
        </p:nvSpPr>
        <p:spPr>
          <a:xfrm rot="10800000">
            <a:off x="9887424" y="5466018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4AD3140-95B4-A24C-BC9F-144522988397}"/>
              </a:ext>
            </a:extLst>
          </p:cNvPr>
          <p:cNvSpPr/>
          <p:nvPr/>
        </p:nvSpPr>
        <p:spPr>
          <a:xfrm>
            <a:off x="8875199" y="4666588"/>
            <a:ext cx="224687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Annotate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SNPs/INDEL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ADEE25C4-309C-5346-9017-A60A0A4C1E97}"/>
              </a:ext>
            </a:extLst>
          </p:cNvPr>
          <p:cNvSpPr/>
          <p:nvPr/>
        </p:nvSpPr>
        <p:spPr>
          <a:xfrm rot="10800000">
            <a:off x="9864729" y="4271745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802D04-86B5-EF48-B920-FBAED11F6FF2}"/>
              </a:ext>
            </a:extLst>
          </p:cNvPr>
          <p:cNvSpPr/>
          <p:nvPr/>
        </p:nvSpPr>
        <p:spPr>
          <a:xfrm>
            <a:off x="8818607" y="3379998"/>
            <a:ext cx="224687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SNP/INDEL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A84F9AAC-4ADC-F44D-9364-EB4B1CFC87D1}"/>
              </a:ext>
            </a:extLst>
          </p:cNvPr>
          <p:cNvSpPr/>
          <p:nvPr/>
        </p:nvSpPr>
        <p:spPr>
          <a:xfrm rot="10800000">
            <a:off x="9802946" y="3051726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EBA02CD-7931-0348-886C-D50FBB03E45F}"/>
              </a:ext>
            </a:extLst>
          </p:cNvPr>
          <p:cNvSpPr/>
          <p:nvPr/>
        </p:nvSpPr>
        <p:spPr>
          <a:xfrm>
            <a:off x="8818607" y="2303504"/>
            <a:ext cx="224687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MultiQC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2EB68368-BDF4-504D-A378-DEE27A16AA58}"/>
              </a:ext>
            </a:extLst>
          </p:cNvPr>
          <p:cNvSpPr/>
          <p:nvPr/>
        </p:nvSpPr>
        <p:spPr>
          <a:xfrm rot="10800000">
            <a:off x="9802946" y="1987784"/>
            <a:ext cx="222422" cy="197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D4B87AA-E669-3B45-9756-11AEA454DAAB}"/>
              </a:ext>
            </a:extLst>
          </p:cNvPr>
          <p:cNvSpPr/>
          <p:nvPr/>
        </p:nvSpPr>
        <p:spPr>
          <a:xfrm>
            <a:off x="8790721" y="1194272"/>
            <a:ext cx="2246871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Organize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02731F8-9BD4-B546-A2D2-4AE86267C533}"/>
              </a:ext>
            </a:extLst>
          </p:cNvPr>
          <p:cNvSpPr/>
          <p:nvPr/>
        </p:nvSpPr>
        <p:spPr>
          <a:xfrm>
            <a:off x="5905041" y="4271745"/>
            <a:ext cx="2622014" cy="25862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760D-216E-584F-A353-B418E6E0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(traditional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way)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838F-D4AA-C443-B088-4DC3DC7B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48" y="159427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QualByDepth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(QD)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FisherStrand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(FS)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StrandOddsRatio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(SOR)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RMSMappingQuality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(MQ)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MappingQualityRankSumTest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MQRankSum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ReadPosRankSumTest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ReadPosRankSum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thresholds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way?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5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760D-216E-584F-A353-B418E6E0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VQSR?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838F-D4AA-C443-B088-4DC3DC7B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84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recalibration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idea: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high-confidence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8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760D-216E-584F-A353-B418E6E0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VQSR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GATK4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838F-D4AA-C443-B088-4DC3DC7B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arenBoth"/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VariantRecalibrator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mixture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looking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ApplyRecalibration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producing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recalibrated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VCF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marL="457200" lvl="1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5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760D-216E-584F-A353-B418E6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3" y="8970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666D3-C4E5-8141-9F98-DA21FF58123E}"/>
              </a:ext>
            </a:extLst>
          </p:cNvPr>
          <p:cNvSpPr txBox="1"/>
          <p:nvPr/>
        </p:nvSpPr>
        <p:spPr>
          <a:xfrm>
            <a:off x="627961" y="2417664"/>
            <a:ext cx="947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known,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validated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callset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we’re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confident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probably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positives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1136D55-1801-CE49-9C6E-A34DD6EBABA2}"/>
              </a:ext>
            </a:extLst>
          </p:cNvPr>
          <p:cNvSpPr/>
          <p:nvPr/>
        </p:nvSpPr>
        <p:spPr>
          <a:xfrm>
            <a:off x="627961" y="1415267"/>
            <a:ext cx="2566931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18F621-81B1-FD48-AAB9-8C12C781944F}"/>
              </a:ext>
            </a:extLst>
          </p:cNvPr>
          <p:cNvSpPr/>
          <p:nvPr/>
        </p:nvSpPr>
        <p:spPr>
          <a:xfrm>
            <a:off x="627960" y="3295212"/>
            <a:ext cx="2566931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D97C2-6739-2349-8AFC-16718344DE12}"/>
              </a:ext>
            </a:extLst>
          </p:cNvPr>
          <p:cNvSpPr txBox="1"/>
          <p:nvPr/>
        </p:nvSpPr>
        <p:spPr>
          <a:xfrm>
            <a:off x="627960" y="4387847"/>
            <a:ext cx="947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look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profiles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set,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recognize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variants,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mixture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(GMM)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AEC807-2E3C-8043-850D-B09BD6011447}"/>
              </a:ext>
            </a:extLst>
          </p:cNvPr>
          <p:cNvSpPr/>
          <p:nvPr/>
        </p:nvSpPr>
        <p:spPr>
          <a:xfrm>
            <a:off x="627960" y="5560747"/>
            <a:ext cx="2566931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2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760D-216E-584F-A353-B418E6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3" y="8970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666D3-C4E5-8141-9F98-DA21FF58123E}"/>
              </a:ext>
            </a:extLst>
          </p:cNvPr>
          <p:cNvSpPr txBox="1"/>
          <p:nvPr/>
        </p:nvSpPr>
        <p:spPr>
          <a:xfrm>
            <a:off x="265323" y="2472748"/>
            <a:ext cx="4660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sites,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yields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(VQSLOD)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describes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likely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examined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dimensions.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1136D55-1801-CE49-9C6E-A34DD6EBABA2}"/>
              </a:ext>
            </a:extLst>
          </p:cNvPr>
          <p:cNvSpPr/>
          <p:nvPr/>
        </p:nvSpPr>
        <p:spPr>
          <a:xfrm>
            <a:off x="265323" y="1420375"/>
            <a:ext cx="2137273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40BB39-ECA9-2D43-8AFE-3F12CDC1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58" y="1323593"/>
            <a:ext cx="7035394" cy="49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7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760D-216E-584F-A353-B418E6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3" y="8970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18F621-81B1-FD48-AAB9-8C12C781944F}"/>
              </a:ext>
            </a:extLst>
          </p:cNvPr>
          <p:cNvSpPr/>
          <p:nvPr/>
        </p:nvSpPr>
        <p:spPr>
          <a:xfrm>
            <a:off x="265323" y="1518263"/>
            <a:ext cx="2137273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Pick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D97C2-6739-2349-8AFC-16718344DE12}"/>
              </a:ext>
            </a:extLst>
          </p:cNvPr>
          <p:cNvSpPr txBox="1"/>
          <p:nvPr/>
        </p:nvSpPr>
        <p:spPr>
          <a:xfrm>
            <a:off x="265323" y="2718964"/>
            <a:ext cx="410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”What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99%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callset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hapmap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selected?”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4D9C7F-8DF3-B746-A92C-8B0D5072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423" y="1259897"/>
            <a:ext cx="7395579" cy="50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760D-216E-584F-A353-B418E6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3" y="8970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18F621-81B1-FD48-AAB9-8C12C781944F}"/>
              </a:ext>
            </a:extLst>
          </p:cNvPr>
          <p:cNvSpPr/>
          <p:nvPr/>
        </p:nvSpPr>
        <p:spPr>
          <a:xfrm>
            <a:off x="265323" y="1518263"/>
            <a:ext cx="2137273" cy="77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Pick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D97C2-6739-2349-8AFC-16718344DE12}"/>
              </a:ext>
            </a:extLst>
          </p:cNvPr>
          <p:cNvSpPr txBox="1"/>
          <p:nvPr/>
        </p:nvSpPr>
        <p:spPr>
          <a:xfrm>
            <a:off x="265323" y="2718964"/>
            <a:ext cx="410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”What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99%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callset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hapmap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selected?”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7DA87-E93B-E54A-9C2B-FA5D8B17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67" y="1112703"/>
            <a:ext cx="7779198" cy="52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1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527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VQSR in WGS/WES pipline</vt:lpstr>
      <vt:lpstr>Workflow</vt:lpstr>
      <vt:lpstr>Hard filtering (traditional way)</vt:lpstr>
      <vt:lpstr>What is VQSR?</vt:lpstr>
      <vt:lpstr>VQSR in GATK4</vt:lpstr>
      <vt:lpstr>Workflow</vt:lpstr>
      <vt:lpstr>Workflow</vt:lpstr>
      <vt:lpstr>Workflow</vt:lpstr>
      <vt:lpstr>Workflow</vt:lpstr>
      <vt:lpstr>PowerPoint Presentation</vt:lpstr>
      <vt:lpstr>Recalibration must be separately for SNP and INDEL!! </vt:lpstr>
      <vt:lpstr>Command line in VQSR</vt:lpstr>
      <vt:lpstr>Limitation of VQSR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VQSR in WGS/WES pipline</dc:title>
  <dc:creator>Wang, Yizhou</dc:creator>
  <cp:lastModifiedBy>Wang, Yizhou</cp:lastModifiedBy>
  <cp:revision>13</cp:revision>
  <dcterms:created xsi:type="dcterms:W3CDTF">2020-08-21T19:02:02Z</dcterms:created>
  <dcterms:modified xsi:type="dcterms:W3CDTF">2020-08-21T21:47:36Z</dcterms:modified>
</cp:coreProperties>
</file>