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3EEB9B-E366-406A-83FA-92ADF232CD46}" type="doc">
      <dgm:prSet loTypeId="urn:microsoft.com/office/officeart/2005/8/layout/lProcess3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AAF1B34-BB59-49AC-9BF8-CAB6B3D1CF7A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s-MX" dirty="0" smtClean="0">
              <a:latin typeface="Neutra Text" panose="02000000000000000000" pitchFamily="50" charset="0"/>
            </a:rPr>
            <a:t>Esencial</a:t>
          </a:r>
          <a:endParaRPr lang="en-US" dirty="0">
            <a:latin typeface="Neutra Text" panose="02000000000000000000" pitchFamily="50" charset="0"/>
          </a:endParaRPr>
        </a:p>
      </dgm:t>
    </dgm:pt>
    <dgm:pt modelId="{4AFE82F9-6C20-42BB-9CB9-89D95AA2BDF5}" type="parTrans" cxnId="{EB78DD0E-9DF6-4FF3-8C79-E37422F9D317}">
      <dgm:prSet/>
      <dgm:spPr/>
      <dgm:t>
        <a:bodyPr/>
        <a:lstStyle/>
        <a:p>
          <a:endParaRPr lang="en-US">
            <a:latin typeface="Neutra Text" panose="02000000000000000000" pitchFamily="50" charset="0"/>
          </a:endParaRPr>
        </a:p>
      </dgm:t>
    </dgm:pt>
    <dgm:pt modelId="{F60C4BF4-2C96-4991-9075-629773490C6B}" type="sibTrans" cxnId="{EB78DD0E-9DF6-4FF3-8C79-E37422F9D317}">
      <dgm:prSet/>
      <dgm:spPr/>
      <dgm:t>
        <a:bodyPr/>
        <a:lstStyle/>
        <a:p>
          <a:endParaRPr lang="en-US">
            <a:latin typeface="Neutra Text" panose="02000000000000000000" pitchFamily="50" charset="0"/>
          </a:endParaRPr>
        </a:p>
      </dgm:t>
    </dgm:pt>
    <dgm:pt modelId="{C8BE399C-3A5A-4D38-90F0-0C08D1769411}">
      <dgm:prSet phldrT="[Text]"/>
      <dgm:spPr/>
      <dgm:t>
        <a:bodyPr/>
        <a:lstStyle/>
        <a:p>
          <a:r>
            <a:rPr lang="es-MX" dirty="0" smtClean="0">
              <a:latin typeface="Neutra Text" panose="02000000000000000000" pitchFamily="50" charset="0"/>
            </a:rPr>
            <a:t>Lógica de Programación</a:t>
          </a:r>
          <a:endParaRPr lang="en-US" dirty="0">
            <a:latin typeface="Neutra Text" panose="02000000000000000000" pitchFamily="50" charset="0"/>
          </a:endParaRPr>
        </a:p>
      </dgm:t>
    </dgm:pt>
    <dgm:pt modelId="{C8634423-6392-47F4-9F57-5911813BD677}" type="parTrans" cxnId="{7FF44F21-AA93-40C6-B8B4-539E3B02CE36}">
      <dgm:prSet/>
      <dgm:spPr/>
      <dgm:t>
        <a:bodyPr/>
        <a:lstStyle/>
        <a:p>
          <a:endParaRPr lang="en-US">
            <a:latin typeface="Neutra Text" panose="02000000000000000000" pitchFamily="50" charset="0"/>
          </a:endParaRPr>
        </a:p>
      </dgm:t>
    </dgm:pt>
    <dgm:pt modelId="{4CDC56D0-CE42-422D-A752-DB2FA495BEF0}" type="sibTrans" cxnId="{7FF44F21-AA93-40C6-B8B4-539E3B02CE36}">
      <dgm:prSet/>
      <dgm:spPr/>
      <dgm:t>
        <a:bodyPr/>
        <a:lstStyle/>
        <a:p>
          <a:endParaRPr lang="en-US">
            <a:latin typeface="Neutra Text" panose="02000000000000000000" pitchFamily="50" charset="0"/>
          </a:endParaRPr>
        </a:p>
      </dgm:t>
    </dgm:pt>
    <dgm:pt modelId="{ADE422B7-4D25-4A91-9E3D-AFA4FC881AF9}">
      <dgm:prSet phldrT="[Text]"/>
      <dgm:spPr>
        <a:solidFill>
          <a:srgbClr val="00B050"/>
        </a:solidFill>
      </dgm:spPr>
      <dgm:t>
        <a:bodyPr/>
        <a:lstStyle/>
        <a:p>
          <a:r>
            <a:rPr lang="es-MX" dirty="0" smtClean="0">
              <a:latin typeface="Neutra Text" panose="02000000000000000000" pitchFamily="50" charset="0"/>
            </a:rPr>
            <a:t>Básico</a:t>
          </a:r>
          <a:endParaRPr lang="en-US" dirty="0">
            <a:latin typeface="Neutra Text" panose="02000000000000000000" pitchFamily="50" charset="0"/>
          </a:endParaRPr>
        </a:p>
      </dgm:t>
    </dgm:pt>
    <dgm:pt modelId="{6D7EFC6A-201A-4BBF-9280-5E0D524E9E5B}" type="parTrans" cxnId="{15C63759-77F5-4A34-8C8D-D643251DE537}">
      <dgm:prSet/>
      <dgm:spPr/>
      <dgm:t>
        <a:bodyPr/>
        <a:lstStyle/>
        <a:p>
          <a:endParaRPr lang="en-US">
            <a:latin typeface="Neutra Text" panose="02000000000000000000" pitchFamily="50" charset="0"/>
          </a:endParaRPr>
        </a:p>
      </dgm:t>
    </dgm:pt>
    <dgm:pt modelId="{FEF0B1AA-858C-442B-9D58-7244096ABB08}" type="sibTrans" cxnId="{15C63759-77F5-4A34-8C8D-D643251DE537}">
      <dgm:prSet/>
      <dgm:spPr/>
      <dgm:t>
        <a:bodyPr/>
        <a:lstStyle/>
        <a:p>
          <a:endParaRPr lang="en-US">
            <a:latin typeface="Neutra Text" panose="02000000000000000000" pitchFamily="50" charset="0"/>
          </a:endParaRPr>
        </a:p>
      </dgm:t>
    </dgm:pt>
    <dgm:pt modelId="{B0E783E9-D3F5-4A58-AB5F-D396BEAEAB19}">
      <dgm:prSet phldrT="[Text]"/>
      <dgm:spPr/>
      <dgm:t>
        <a:bodyPr/>
        <a:lstStyle/>
        <a:p>
          <a:r>
            <a:rPr lang="es-MX" dirty="0" smtClean="0">
              <a:latin typeface="Neutra Text" panose="02000000000000000000" pitchFamily="50" charset="0"/>
            </a:rPr>
            <a:t>Diseño web con HTML5 y CSS3</a:t>
          </a:r>
          <a:endParaRPr lang="en-US" dirty="0">
            <a:latin typeface="Neutra Text" panose="02000000000000000000" pitchFamily="50" charset="0"/>
          </a:endParaRPr>
        </a:p>
      </dgm:t>
    </dgm:pt>
    <dgm:pt modelId="{3F9FCEC4-48E7-4DDD-9E2B-629BBF8B80D0}" type="parTrans" cxnId="{F219E054-784A-4F7F-822E-2F2AFA084193}">
      <dgm:prSet/>
      <dgm:spPr/>
      <dgm:t>
        <a:bodyPr/>
        <a:lstStyle/>
        <a:p>
          <a:endParaRPr lang="en-US">
            <a:latin typeface="Neutra Text" panose="02000000000000000000" pitchFamily="50" charset="0"/>
          </a:endParaRPr>
        </a:p>
      </dgm:t>
    </dgm:pt>
    <dgm:pt modelId="{7C928AFF-D0FA-4F1F-9369-01B3D5EFE8F6}" type="sibTrans" cxnId="{F219E054-784A-4F7F-822E-2F2AFA084193}">
      <dgm:prSet/>
      <dgm:spPr/>
      <dgm:t>
        <a:bodyPr/>
        <a:lstStyle/>
        <a:p>
          <a:endParaRPr lang="en-US">
            <a:latin typeface="Neutra Text" panose="02000000000000000000" pitchFamily="50" charset="0"/>
          </a:endParaRPr>
        </a:p>
      </dgm:t>
    </dgm:pt>
    <dgm:pt modelId="{A28A3AE1-A66D-4406-A3A2-F5EDC2224842}">
      <dgm:prSet phldrT="[Text]"/>
      <dgm:spPr/>
      <dgm:t>
        <a:bodyPr/>
        <a:lstStyle/>
        <a:p>
          <a:r>
            <a:rPr lang="es-MX" dirty="0" smtClean="0">
              <a:latin typeface="Neutra Text" panose="02000000000000000000" pitchFamily="50" charset="0"/>
            </a:rPr>
            <a:t>JavaScript esencial</a:t>
          </a:r>
          <a:endParaRPr lang="en-US" dirty="0">
            <a:latin typeface="Neutra Text" panose="02000000000000000000" pitchFamily="50" charset="0"/>
          </a:endParaRPr>
        </a:p>
      </dgm:t>
    </dgm:pt>
    <dgm:pt modelId="{B9255E51-7735-4B3C-B9A7-CEBB7707A3D2}" type="parTrans" cxnId="{2370C2AB-C3A7-4EC5-ACA3-90DDECED718F}">
      <dgm:prSet/>
      <dgm:spPr/>
      <dgm:t>
        <a:bodyPr/>
        <a:lstStyle/>
        <a:p>
          <a:endParaRPr lang="en-US">
            <a:latin typeface="Neutra Text" panose="02000000000000000000" pitchFamily="50" charset="0"/>
          </a:endParaRPr>
        </a:p>
      </dgm:t>
    </dgm:pt>
    <dgm:pt modelId="{BCD2197E-BEB6-4474-9AA7-24098587D991}" type="sibTrans" cxnId="{2370C2AB-C3A7-4EC5-ACA3-90DDECED718F}">
      <dgm:prSet/>
      <dgm:spPr/>
      <dgm:t>
        <a:bodyPr/>
        <a:lstStyle/>
        <a:p>
          <a:endParaRPr lang="en-US">
            <a:latin typeface="Neutra Text" panose="02000000000000000000" pitchFamily="50" charset="0"/>
          </a:endParaRPr>
        </a:p>
      </dgm:t>
    </dgm:pt>
    <dgm:pt modelId="{315E552F-D514-4F62-8FC2-CFE85A4EB2D5}">
      <dgm:prSet phldrT="[Text]"/>
      <dgm:spPr/>
      <dgm:t>
        <a:bodyPr/>
        <a:lstStyle/>
        <a:p>
          <a:r>
            <a:rPr lang="es-MX" dirty="0" smtClean="0">
              <a:latin typeface="Neutra Text" panose="02000000000000000000" pitchFamily="50" charset="0"/>
            </a:rPr>
            <a:t>Intermedio</a:t>
          </a:r>
          <a:endParaRPr lang="en-US" dirty="0">
            <a:latin typeface="Neutra Text" panose="02000000000000000000" pitchFamily="50" charset="0"/>
          </a:endParaRPr>
        </a:p>
      </dgm:t>
    </dgm:pt>
    <dgm:pt modelId="{67C9064E-6751-4266-A9EE-DCA2FD68D527}" type="parTrans" cxnId="{6F7B6DF3-1D60-4A4A-A5F7-C96DCC5DB5F3}">
      <dgm:prSet/>
      <dgm:spPr/>
      <dgm:t>
        <a:bodyPr/>
        <a:lstStyle/>
        <a:p>
          <a:endParaRPr lang="en-US">
            <a:latin typeface="Neutra Text" panose="02000000000000000000" pitchFamily="50" charset="0"/>
          </a:endParaRPr>
        </a:p>
      </dgm:t>
    </dgm:pt>
    <dgm:pt modelId="{BE057A5B-DDBB-47EA-9878-3256A77A0BBE}" type="sibTrans" cxnId="{6F7B6DF3-1D60-4A4A-A5F7-C96DCC5DB5F3}">
      <dgm:prSet/>
      <dgm:spPr/>
      <dgm:t>
        <a:bodyPr/>
        <a:lstStyle/>
        <a:p>
          <a:endParaRPr lang="en-US">
            <a:latin typeface="Neutra Text" panose="02000000000000000000" pitchFamily="50" charset="0"/>
          </a:endParaRPr>
        </a:p>
      </dgm:t>
    </dgm:pt>
    <dgm:pt modelId="{94455B98-6C7A-4EAE-8EC2-1F91EDAC8F9F}">
      <dgm:prSet phldrT="[Text]"/>
      <dgm:spPr/>
      <dgm:t>
        <a:bodyPr/>
        <a:lstStyle/>
        <a:p>
          <a:r>
            <a:rPr lang="es-MX" dirty="0" err="1" smtClean="0">
              <a:latin typeface="Neutra Text" panose="02000000000000000000" pitchFamily="50" charset="0"/>
            </a:rPr>
            <a:t>jQuery</a:t>
          </a:r>
          <a:endParaRPr lang="en-US" dirty="0">
            <a:latin typeface="Neutra Text" panose="02000000000000000000" pitchFamily="50" charset="0"/>
          </a:endParaRPr>
        </a:p>
      </dgm:t>
    </dgm:pt>
    <dgm:pt modelId="{B36F670F-BC96-476A-9859-93E32389EA4E}" type="parTrans" cxnId="{E0E26157-1E82-4551-97AD-3D0F7734210F}">
      <dgm:prSet/>
      <dgm:spPr/>
      <dgm:t>
        <a:bodyPr/>
        <a:lstStyle/>
        <a:p>
          <a:endParaRPr lang="en-US">
            <a:latin typeface="Neutra Text" panose="02000000000000000000" pitchFamily="50" charset="0"/>
          </a:endParaRPr>
        </a:p>
      </dgm:t>
    </dgm:pt>
    <dgm:pt modelId="{69158833-1DBA-403B-9BA5-E0FD401A286D}" type="sibTrans" cxnId="{E0E26157-1E82-4551-97AD-3D0F7734210F}">
      <dgm:prSet/>
      <dgm:spPr/>
      <dgm:t>
        <a:bodyPr/>
        <a:lstStyle/>
        <a:p>
          <a:endParaRPr lang="en-US">
            <a:latin typeface="Neutra Text" panose="02000000000000000000" pitchFamily="50" charset="0"/>
          </a:endParaRPr>
        </a:p>
      </dgm:t>
    </dgm:pt>
    <dgm:pt modelId="{73B8E0BF-CF35-4BA0-A6BB-99A37DEA8B83}">
      <dgm:prSet phldrT="[Text]"/>
      <dgm:spPr/>
      <dgm:t>
        <a:bodyPr/>
        <a:lstStyle/>
        <a:p>
          <a:r>
            <a:rPr lang="es-MX" dirty="0" smtClean="0">
              <a:latin typeface="Neutra Text" panose="02000000000000000000" pitchFamily="50" charset="0"/>
            </a:rPr>
            <a:t>Bases de datos con SQL</a:t>
          </a:r>
          <a:endParaRPr lang="en-US" dirty="0">
            <a:latin typeface="Neutra Text" panose="02000000000000000000" pitchFamily="50" charset="0"/>
          </a:endParaRPr>
        </a:p>
      </dgm:t>
    </dgm:pt>
    <dgm:pt modelId="{794FA285-975B-4341-A8DE-3AE3D2EF15E1}" type="parTrans" cxnId="{62D5A005-DA55-4FE4-844C-749997FC1D42}">
      <dgm:prSet/>
      <dgm:spPr/>
      <dgm:t>
        <a:bodyPr/>
        <a:lstStyle/>
        <a:p>
          <a:endParaRPr lang="en-US">
            <a:latin typeface="Neutra Text" panose="02000000000000000000" pitchFamily="50" charset="0"/>
          </a:endParaRPr>
        </a:p>
      </dgm:t>
    </dgm:pt>
    <dgm:pt modelId="{4D8813C5-989F-4A12-BA1B-2906B951590C}" type="sibTrans" cxnId="{62D5A005-DA55-4FE4-844C-749997FC1D42}">
      <dgm:prSet/>
      <dgm:spPr/>
      <dgm:t>
        <a:bodyPr/>
        <a:lstStyle/>
        <a:p>
          <a:endParaRPr lang="en-US">
            <a:latin typeface="Neutra Text" panose="02000000000000000000" pitchFamily="50" charset="0"/>
          </a:endParaRPr>
        </a:p>
      </dgm:t>
    </dgm:pt>
    <dgm:pt modelId="{971F606F-C1C1-4504-9207-2A2EA099F4B6}">
      <dgm:prSet phldrT="[Text]"/>
      <dgm:spPr>
        <a:solidFill>
          <a:srgbClr val="FF0000"/>
        </a:solidFill>
      </dgm:spPr>
      <dgm:t>
        <a:bodyPr/>
        <a:lstStyle/>
        <a:p>
          <a:r>
            <a:rPr lang="es-MX" dirty="0" smtClean="0">
              <a:latin typeface="Neutra Text" panose="02000000000000000000" pitchFamily="50" charset="0"/>
            </a:rPr>
            <a:t>Avanzado</a:t>
          </a:r>
          <a:endParaRPr lang="en-US" dirty="0">
            <a:latin typeface="Neutra Text" panose="02000000000000000000" pitchFamily="50" charset="0"/>
          </a:endParaRPr>
        </a:p>
      </dgm:t>
    </dgm:pt>
    <dgm:pt modelId="{D3F1C89F-EB40-4FDC-9177-4954B85ADF0C}" type="parTrans" cxnId="{C56963A6-401C-42B4-9450-3CA82AC7A11E}">
      <dgm:prSet/>
      <dgm:spPr/>
      <dgm:t>
        <a:bodyPr/>
        <a:lstStyle/>
        <a:p>
          <a:endParaRPr lang="en-US">
            <a:latin typeface="Neutra Text" panose="02000000000000000000" pitchFamily="50" charset="0"/>
          </a:endParaRPr>
        </a:p>
      </dgm:t>
    </dgm:pt>
    <dgm:pt modelId="{6E651109-7C9E-4BF3-8659-C496D22CA6F7}" type="sibTrans" cxnId="{C56963A6-401C-42B4-9450-3CA82AC7A11E}">
      <dgm:prSet/>
      <dgm:spPr/>
      <dgm:t>
        <a:bodyPr/>
        <a:lstStyle/>
        <a:p>
          <a:endParaRPr lang="en-US">
            <a:latin typeface="Neutra Text" panose="02000000000000000000" pitchFamily="50" charset="0"/>
          </a:endParaRPr>
        </a:p>
      </dgm:t>
    </dgm:pt>
    <dgm:pt modelId="{A97E24E9-B326-4585-BC27-B75336F5A2FA}">
      <dgm:prSet phldrT="[Text]"/>
      <dgm:spPr/>
      <dgm:t>
        <a:bodyPr/>
        <a:lstStyle/>
        <a:p>
          <a:r>
            <a:rPr lang="es-MX" dirty="0" smtClean="0">
              <a:latin typeface="Neutra Text" panose="02000000000000000000" pitchFamily="50" charset="0"/>
            </a:rPr>
            <a:t>C# esencial</a:t>
          </a:r>
          <a:endParaRPr lang="en-US" dirty="0">
            <a:latin typeface="Neutra Text" panose="02000000000000000000" pitchFamily="50" charset="0"/>
          </a:endParaRPr>
        </a:p>
      </dgm:t>
    </dgm:pt>
    <dgm:pt modelId="{093D50B1-036E-44FC-820F-95C17AAA176F}" type="parTrans" cxnId="{0821D174-1D5E-434B-8ECA-89AF418E6564}">
      <dgm:prSet/>
      <dgm:spPr/>
      <dgm:t>
        <a:bodyPr/>
        <a:lstStyle/>
        <a:p>
          <a:endParaRPr lang="en-US"/>
        </a:p>
      </dgm:t>
    </dgm:pt>
    <dgm:pt modelId="{E8D81464-85BD-40FB-B8A9-6D86696963BE}" type="sibTrans" cxnId="{0821D174-1D5E-434B-8ECA-89AF418E6564}">
      <dgm:prSet/>
      <dgm:spPr/>
      <dgm:t>
        <a:bodyPr/>
        <a:lstStyle/>
        <a:p>
          <a:endParaRPr lang="en-US"/>
        </a:p>
      </dgm:t>
    </dgm:pt>
    <dgm:pt modelId="{BFB7FE83-1129-4DEB-94DB-347DF1AA89CA}">
      <dgm:prSet phldrT="[Text]"/>
      <dgm:spPr/>
      <dgm:t>
        <a:bodyPr/>
        <a:lstStyle/>
        <a:p>
          <a:r>
            <a:rPr lang="es-MX" dirty="0" smtClean="0">
              <a:latin typeface="Neutra Text" panose="02000000000000000000" pitchFamily="50" charset="0"/>
            </a:rPr>
            <a:t>Desarrollo web con ASP.NET</a:t>
          </a:r>
          <a:endParaRPr lang="en-US" dirty="0">
            <a:latin typeface="Neutra Text" panose="02000000000000000000" pitchFamily="50" charset="0"/>
          </a:endParaRPr>
        </a:p>
      </dgm:t>
    </dgm:pt>
    <dgm:pt modelId="{13A9A083-7661-4BE7-B37F-B506A71769AE}" type="parTrans" cxnId="{7B3DDA63-905A-4F35-B110-F20222701B7A}">
      <dgm:prSet/>
      <dgm:spPr/>
      <dgm:t>
        <a:bodyPr/>
        <a:lstStyle/>
        <a:p>
          <a:endParaRPr lang="en-US"/>
        </a:p>
      </dgm:t>
    </dgm:pt>
    <dgm:pt modelId="{AEBFB2F2-27AD-4DB3-9070-A8BC03EC9A0E}" type="sibTrans" cxnId="{7B3DDA63-905A-4F35-B110-F20222701B7A}">
      <dgm:prSet/>
      <dgm:spPr/>
      <dgm:t>
        <a:bodyPr/>
        <a:lstStyle/>
        <a:p>
          <a:endParaRPr lang="en-US"/>
        </a:p>
      </dgm:t>
    </dgm:pt>
    <dgm:pt modelId="{C4B1C76C-3D77-4F49-9F82-866A4588AEC7}">
      <dgm:prSet phldrT="[Text]"/>
      <dgm:spPr/>
      <dgm:t>
        <a:bodyPr/>
        <a:lstStyle/>
        <a:p>
          <a:r>
            <a:rPr lang="es-MX" dirty="0" smtClean="0">
              <a:latin typeface="Neutra Text" panose="02000000000000000000" pitchFamily="50" charset="0"/>
            </a:rPr>
            <a:t>Desarrollo de interfaces con </a:t>
          </a:r>
          <a:r>
            <a:rPr lang="es-MX" dirty="0" err="1" smtClean="0">
              <a:latin typeface="Neutra Text" panose="02000000000000000000" pitchFamily="50" charset="0"/>
            </a:rPr>
            <a:t>ExtJS</a:t>
          </a:r>
          <a:endParaRPr lang="en-US" dirty="0">
            <a:latin typeface="Neutra Text" panose="02000000000000000000" pitchFamily="50" charset="0"/>
          </a:endParaRPr>
        </a:p>
      </dgm:t>
    </dgm:pt>
    <dgm:pt modelId="{B3091749-AB5A-4F6D-B070-9270B79B57E5}" type="parTrans" cxnId="{FE1C6783-E020-462F-BEAF-622C6255D3FE}">
      <dgm:prSet/>
      <dgm:spPr/>
      <dgm:t>
        <a:bodyPr/>
        <a:lstStyle/>
        <a:p>
          <a:endParaRPr lang="en-US"/>
        </a:p>
      </dgm:t>
    </dgm:pt>
    <dgm:pt modelId="{9BE03EEB-F9CD-4D54-9CCC-C953DB343C53}" type="sibTrans" cxnId="{FE1C6783-E020-462F-BEAF-622C6255D3FE}">
      <dgm:prSet/>
      <dgm:spPr/>
      <dgm:t>
        <a:bodyPr/>
        <a:lstStyle/>
        <a:p>
          <a:endParaRPr lang="en-US"/>
        </a:p>
      </dgm:t>
    </dgm:pt>
    <dgm:pt modelId="{564D987E-6C8C-4C25-9AA9-F3843608EBC0}">
      <dgm:prSet phldrT="[Text]"/>
      <dgm:spPr/>
      <dgm:t>
        <a:bodyPr/>
        <a:lstStyle/>
        <a:p>
          <a:r>
            <a:rPr lang="es-MX" dirty="0" smtClean="0">
              <a:latin typeface="Neutra Text" panose="02000000000000000000" pitchFamily="50" charset="0"/>
            </a:rPr>
            <a:t>Aplicaciones web MVC con ASP.NET</a:t>
          </a:r>
          <a:endParaRPr lang="en-US" dirty="0">
            <a:latin typeface="Neutra Text" panose="02000000000000000000" pitchFamily="50" charset="0"/>
          </a:endParaRPr>
        </a:p>
      </dgm:t>
    </dgm:pt>
    <dgm:pt modelId="{849E5C5F-8C65-43F7-BDBF-C051D8C59C40}" type="parTrans" cxnId="{58E7A0CB-DE50-466D-91E2-B0B1E41C39BF}">
      <dgm:prSet/>
      <dgm:spPr/>
      <dgm:t>
        <a:bodyPr/>
        <a:lstStyle/>
        <a:p>
          <a:endParaRPr lang="en-US"/>
        </a:p>
      </dgm:t>
    </dgm:pt>
    <dgm:pt modelId="{E7D0FE00-938A-4E87-9DE0-950D2043B908}" type="sibTrans" cxnId="{58E7A0CB-DE50-466D-91E2-B0B1E41C39BF}">
      <dgm:prSet/>
      <dgm:spPr/>
      <dgm:t>
        <a:bodyPr/>
        <a:lstStyle/>
        <a:p>
          <a:endParaRPr lang="en-US"/>
        </a:p>
      </dgm:t>
    </dgm:pt>
    <dgm:pt modelId="{38D43339-E5A9-4DFA-B200-2ABE0273A95C}">
      <dgm:prSet phldrT="[Text]"/>
      <dgm:spPr/>
      <dgm:t>
        <a:bodyPr/>
        <a:lstStyle/>
        <a:p>
          <a:r>
            <a:rPr lang="es-MX" dirty="0" smtClean="0">
              <a:latin typeface="Neutra Text" panose="02000000000000000000" pitchFamily="50" charset="0"/>
            </a:rPr>
            <a:t>ASP.NET Web API</a:t>
          </a:r>
          <a:endParaRPr lang="en-US" dirty="0">
            <a:latin typeface="Neutra Text" panose="02000000000000000000" pitchFamily="50" charset="0"/>
          </a:endParaRPr>
        </a:p>
      </dgm:t>
    </dgm:pt>
    <dgm:pt modelId="{A7CA9893-F713-4FB8-9F6F-00939AAFDF68}" type="parTrans" cxnId="{60DCABAD-0BF9-41B0-BD95-C63457BAB978}">
      <dgm:prSet/>
      <dgm:spPr/>
      <dgm:t>
        <a:bodyPr/>
        <a:lstStyle/>
        <a:p>
          <a:endParaRPr lang="en-US"/>
        </a:p>
      </dgm:t>
    </dgm:pt>
    <dgm:pt modelId="{9EF4B08D-7DC4-4475-8382-D3FC5F621266}" type="sibTrans" cxnId="{60DCABAD-0BF9-41B0-BD95-C63457BAB978}">
      <dgm:prSet/>
      <dgm:spPr/>
      <dgm:t>
        <a:bodyPr/>
        <a:lstStyle/>
        <a:p>
          <a:endParaRPr lang="en-US"/>
        </a:p>
      </dgm:t>
    </dgm:pt>
    <dgm:pt modelId="{4A761290-2552-418B-8E32-37FC6899977C}" type="pres">
      <dgm:prSet presAssocID="{AA3EEB9B-E366-406A-83FA-92ADF232CD46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D3F45E5-735F-4B61-AFE9-03593A7B768E}" type="pres">
      <dgm:prSet presAssocID="{1AAF1B34-BB59-49AC-9BF8-CAB6B3D1CF7A}" presName="horFlow" presStyleCnt="0"/>
      <dgm:spPr/>
    </dgm:pt>
    <dgm:pt modelId="{0106E511-D840-4FC6-96BB-B1A307736074}" type="pres">
      <dgm:prSet presAssocID="{1AAF1B34-BB59-49AC-9BF8-CAB6B3D1CF7A}" presName="bigChev" presStyleLbl="node1" presStyleIdx="0" presStyleCnt="4"/>
      <dgm:spPr/>
      <dgm:t>
        <a:bodyPr/>
        <a:lstStyle/>
        <a:p>
          <a:endParaRPr lang="en-US"/>
        </a:p>
      </dgm:t>
    </dgm:pt>
    <dgm:pt modelId="{046DECB9-586A-49D7-BA33-FEFD0180CAEC}" type="pres">
      <dgm:prSet presAssocID="{C8634423-6392-47F4-9F57-5911813BD677}" presName="parTrans" presStyleCnt="0"/>
      <dgm:spPr/>
    </dgm:pt>
    <dgm:pt modelId="{940C3A6B-696C-4605-A121-EABEBEB183EA}" type="pres">
      <dgm:prSet presAssocID="{C8BE399C-3A5A-4D38-90F0-0C08D1769411}" presName="node" presStyleLbl="alignAccFollow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A4A17-2101-4CFD-A9FE-A1A3B4943FCF}" type="pres">
      <dgm:prSet presAssocID="{1AAF1B34-BB59-49AC-9BF8-CAB6B3D1CF7A}" presName="vSp" presStyleCnt="0"/>
      <dgm:spPr/>
    </dgm:pt>
    <dgm:pt modelId="{A2580325-21AD-459F-B08A-D8A22D3CF3F9}" type="pres">
      <dgm:prSet presAssocID="{ADE422B7-4D25-4A91-9E3D-AFA4FC881AF9}" presName="horFlow" presStyleCnt="0"/>
      <dgm:spPr/>
    </dgm:pt>
    <dgm:pt modelId="{CD7E63A8-9D82-4732-ADC8-A4B8E3980840}" type="pres">
      <dgm:prSet presAssocID="{ADE422B7-4D25-4A91-9E3D-AFA4FC881AF9}" presName="bigChev" presStyleLbl="node1" presStyleIdx="1" presStyleCnt="4"/>
      <dgm:spPr/>
      <dgm:t>
        <a:bodyPr/>
        <a:lstStyle/>
        <a:p>
          <a:endParaRPr lang="en-US"/>
        </a:p>
      </dgm:t>
    </dgm:pt>
    <dgm:pt modelId="{76157245-1A91-4C53-BD86-0C89097C8BF7}" type="pres">
      <dgm:prSet presAssocID="{3F9FCEC4-48E7-4DDD-9E2B-629BBF8B80D0}" presName="parTrans" presStyleCnt="0"/>
      <dgm:spPr/>
    </dgm:pt>
    <dgm:pt modelId="{1C641F75-E92B-4493-95A3-A13E3EB358B8}" type="pres">
      <dgm:prSet presAssocID="{B0E783E9-D3F5-4A58-AB5F-D396BEAEAB19}" presName="node" presStyleLbl="alignAccFollow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4D663-F9D7-4DE1-926D-A588BB1FB6E0}" type="pres">
      <dgm:prSet presAssocID="{7C928AFF-D0FA-4F1F-9369-01B3D5EFE8F6}" presName="sibTrans" presStyleCnt="0"/>
      <dgm:spPr/>
    </dgm:pt>
    <dgm:pt modelId="{001B406F-98F6-4031-988B-34314753E4ED}" type="pres">
      <dgm:prSet presAssocID="{A28A3AE1-A66D-4406-A3A2-F5EDC2224842}" presName="node" presStyleLbl="alignAccFollow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661A0-9910-496D-B174-297D2DB4C53D}" type="pres">
      <dgm:prSet presAssocID="{BCD2197E-BEB6-4474-9AA7-24098587D991}" presName="sibTrans" presStyleCnt="0"/>
      <dgm:spPr/>
    </dgm:pt>
    <dgm:pt modelId="{1E10224D-F1DC-4A21-8031-A660C83F8D66}" type="pres">
      <dgm:prSet presAssocID="{A97E24E9-B326-4585-BC27-B75336F5A2FA}" presName="node" presStyleLbl="alignAccFollow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35858C-0190-4096-8E87-C70F6F1DE40C}" type="pres">
      <dgm:prSet presAssocID="{ADE422B7-4D25-4A91-9E3D-AFA4FC881AF9}" presName="vSp" presStyleCnt="0"/>
      <dgm:spPr/>
    </dgm:pt>
    <dgm:pt modelId="{20996CB1-0286-4D17-BF3D-F182AF9BCB15}" type="pres">
      <dgm:prSet presAssocID="{315E552F-D514-4F62-8FC2-CFE85A4EB2D5}" presName="horFlow" presStyleCnt="0"/>
      <dgm:spPr/>
    </dgm:pt>
    <dgm:pt modelId="{D697239D-9354-4F8E-8DCB-374393CA8ED0}" type="pres">
      <dgm:prSet presAssocID="{315E552F-D514-4F62-8FC2-CFE85A4EB2D5}" presName="bigChev" presStyleLbl="node1" presStyleIdx="2" presStyleCnt="4"/>
      <dgm:spPr/>
      <dgm:t>
        <a:bodyPr/>
        <a:lstStyle/>
        <a:p>
          <a:endParaRPr lang="en-US"/>
        </a:p>
      </dgm:t>
    </dgm:pt>
    <dgm:pt modelId="{8496F61D-82D3-4A5F-B4B5-D136B326EDA8}" type="pres">
      <dgm:prSet presAssocID="{B36F670F-BC96-476A-9859-93E32389EA4E}" presName="parTrans" presStyleCnt="0"/>
      <dgm:spPr/>
    </dgm:pt>
    <dgm:pt modelId="{93A43416-23CF-4920-9CFB-7CE4034DDA44}" type="pres">
      <dgm:prSet presAssocID="{94455B98-6C7A-4EAE-8EC2-1F91EDAC8F9F}" presName="node" presStyleLbl="alignAccFollow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CCDA9-8C57-426D-8E26-EEC795D91135}" type="pres">
      <dgm:prSet presAssocID="{69158833-1DBA-403B-9BA5-E0FD401A286D}" presName="sibTrans" presStyleCnt="0"/>
      <dgm:spPr/>
    </dgm:pt>
    <dgm:pt modelId="{D4ABA17C-5B65-4A03-81DB-B936BCD832F3}" type="pres">
      <dgm:prSet presAssocID="{73B8E0BF-CF35-4BA0-A6BB-99A37DEA8B83}" presName="node" presStyleLbl="alignAccFollow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1E16BD-0AE1-42B9-9688-C85B57532DCE}" type="pres">
      <dgm:prSet presAssocID="{4D8813C5-989F-4A12-BA1B-2906B951590C}" presName="sibTrans" presStyleCnt="0"/>
      <dgm:spPr/>
    </dgm:pt>
    <dgm:pt modelId="{67E88C71-ADD6-43F9-BA7A-F138C04FEA4B}" type="pres">
      <dgm:prSet presAssocID="{BFB7FE83-1129-4DEB-94DB-347DF1AA89CA}" presName="node" presStyleLbl="alignAccFollow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5F8C4-8C42-4920-9FC6-DC015ED06F21}" type="pres">
      <dgm:prSet presAssocID="{315E552F-D514-4F62-8FC2-CFE85A4EB2D5}" presName="vSp" presStyleCnt="0"/>
      <dgm:spPr/>
    </dgm:pt>
    <dgm:pt modelId="{DAE577B0-DA7A-43EC-96CE-7E7FF9A3F50A}" type="pres">
      <dgm:prSet presAssocID="{971F606F-C1C1-4504-9207-2A2EA099F4B6}" presName="horFlow" presStyleCnt="0"/>
      <dgm:spPr/>
    </dgm:pt>
    <dgm:pt modelId="{4A91DD0A-D9C8-4055-9B84-9A22D0B55791}" type="pres">
      <dgm:prSet presAssocID="{971F606F-C1C1-4504-9207-2A2EA099F4B6}" presName="bigChev" presStyleLbl="node1" presStyleIdx="3" presStyleCnt="4"/>
      <dgm:spPr/>
      <dgm:t>
        <a:bodyPr/>
        <a:lstStyle/>
        <a:p>
          <a:endParaRPr lang="en-US"/>
        </a:p>
      </dgm:t>
    </dgm:pt>
    <dgm:pt modelId="{8C6982F0-55F5-45E2-BEC0-F03A4CFC3E01}" type="pres">
      <dgm:prSet presAssocID="{B3091749-AB5A-4F6D-B070-9270B79B57E5}" presName="parTrans" presStyleCnt="0"/>
      <dgm:spPr/>
    </dgm:pt>
    <dgm:pt modelId="{BC6024DC-FBB3-45CE-923A-810299E27633}" type="pres">
      <dgm:prSet presAssocID="{C4B1C76C-3D77-4F49-9F82-866A4588AEC7}" presName="node" presStyleLbl="alignAccFollow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1932A-A136-48B6-AC27-91508D52FE3A}" type="pres">
      <dgm:prSet presAssocID="{9BE03EEB-F9CD-4D54-9CCC-C953DB343C53}" presName="sibTrans" presStyleCnt="0"/>
      <dgm:spPr/>
    </dgm:pt>
    <dgm:pt modelId="{D28716B2-7C3F-4BF3-882C-E371427088AD}" type="pres">
      <dgm:prSet presAssocID="{38D43339-E5A9-4DFA-B200-2ABE0273A95C}" presName="node" presStyleLbl="alignAccFollow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81F80B-C21C-49BE-8C91-27B87DBCB43B}" type="pres">
      <dgm:prSet presAssocID="{9EF4B08D-7DC4-4475-8382-D3FC5F621266}" presName="sibTrans" presStyleCnt="0"/>
      <dgm:spPr/>
    </dgm:pt>
    <dgm:pt modelId="{1B16BADA-FB47-4B39-98C7-011BC917FF63}" type="pres">
      <dgm:prSet presAssocID="{564D987E-6C8C-4C25-9AA9-F3843608EBC0}" presName="node" presStyleLbl="alignAccFollow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D5A005-DA55-4FE4-844C-749997FC1D42}" srcId="{315E552F-D514-4F62-8FC2-CFE85A4EB2D5}" destId="{73B8E0BF-CF35-4BA0-A6BB-99A37DEA8B83}" srcOrd="1" destOrd="0" parTransId="{794FA285-975B-4341-A8DE-3AE3D2EF15E1}" sibTransId="{4D8813C5-989F-4A12-BA1B-2906B951590C}"/>
    <dgm:cxn modelId="{2E0629F2-B859-4EB5-AFC1-A4B32AB712E0}" type="presOf" srcId="{94455B98-6C7A-4EAE-8EC2-1F91EDAC8F9F}" destId="{93A43416-23CF-4920-9CFB-7CE4034DDA44}" srcOrd="0" destOrd="0" presId="urn:microsoft.com/office/officeart/2005/8/layout/lProcess3"/>
    <dgm:cxn modelId="{15C63759-77F5-4A34-8C8D-D643251DE537}" srcId="{AA3EEB9B-E366-406A-83FA-92ADF232CD46}" destId="{ADE422B7-4D25-4A91-9E3D-AFA4FC881AF9}" srcOrd="1" destOrd="0" parTransId="{6D7EFC6A-201A-4BBF-9280-5E0D524E9E5B}" sibTransId="{FEF0B1AA-858C-442B-9D58-7244096ABB08}"/>
    <dgm:cxn modelId="{EB78DD0E-9DF6-4FF3-8C79-E37422F9D317}" srcId="{AA3EEB9B-E366-406A-83FA-92ADF232CD46}" destId="{1AAF1B34-BB59-49AC-9BF8-CAB6B3D1CF7A}" srcOrd="0" destOrd="0" parTransId="{4AFE82F9-6C20-42BB-9CB9-89D95AA2BDF5}" sibTransId="{F60C4BF4-2C96-4991-9075-629773490C6B}"/>
    <dgm:cxn modelId="{0821D174-1D5E-434B-8ECA-89AF418E6564}" srcId="{ADE422B7-4D25-4A91-9E3D-AFA4FC881AF9}" destId="{A97E24E9-B326-4585-BC27-B75336F5A2FA}" srcOrd="2" destOrd="0" parTransId="{093D50B1-036E-44FC-820F-95C17AAA176F}" sibTransId="{E8D81464-85BD-40FB-B8A9-6D86696963BE}"/>
    <dgm:cxn modelId="{0E552725-3AE3-4D08-8E7F-EF020C95BBDD}" type="presOf" srcId="{BFB7FE83-1129-4DEB-94DB-347DF1AA89CA}" destId="{67E88C71-ADD6-43F9-BA7A-F138C04FEA4B}" srcOrd="0" destOrd="0" presId="urn:microsoft.com/office/officeart/2005/8/layout/lProcess3"/>
    <dgm:cxn modelId="{6A1544B6-81D5-4E5F-99CE-81DCAAFEBE62}" type="presOf" srcId="{ADE422B7-4D25-4A91-9E3D-AFA4FC881AF9}" destId="{CD7E63A8-9D82-4732-ADC8-A4B8E3980840}" srcOrd="0" destOrd="0" presId="urn:microsoft.com/office/officeart/2005/8/layout/lProcess3"/>
    <dgm:cxn modelId="{2370C2AB-C3A7-4EC5-ACA3-90DDECED718F}" srcId="{ADE422B7-4D25-4A91-9E3D-AFA4FC881AF9}" destId="{A28A3AE1-A66D-4406-A3A2-F5EDC2224842}" srcOrd="1" destOrd="0" parTransId="{B9255E51-7735-4B3C-B9A7-CEBB7707A3D2}" sibTransId="{BCD2197E-BEB6-4474-9AA7-24098587D991}"/>
    <dgm:cxn modelId="{C3F84915-8150-4CD1-87C3-E72FDC31A426}" type="presOf" srcId="{971F606F-C1C1-4504-9207-2A2EA099F4B6}" destId="{4A91DD0A-D9C8-4055-9B84-9A22D0B55791}" srcOrd="0" destOrd="0" presId="urn:microsoft.com/office/officeart/2005/8/layout/lProcess3"/>
    <dgm:cxn modelId="{6F7B6DF3-1D60-4A4A-A5F7-C96DCC5DB5F3}" srcId="{AA3EEB9B-E366-406A-83FA-92ADF232CD46}" destId="{315E552F-D514-4F62-8FC2-CFE85A4EB2D5}" srcOrd="2" destOrd="0" parTransId="{67C9064E-6751-4266-A9EE-DCA2FD68D527}" sibTransId="{BE057A5B-DDBB-47EA-9878-3256A77A0BBE}"/>
    <dgm:cxn modelId="{5B126F8F-980D-4965-AC3C-CCE853373D4E}" type="presOf" srcId="{73B8E0BF-CF35-4BA0-A6BB-99A37DEA8B83}" destId="{D4ABA17C-5B65-4A03-81DB-B936BCD832F3}" srcOrd="0" destOrd="0" presId="urn:microsoft.com/office/officeart/2005/8/layout/lProcess3"/>
    <dgm:cxn modelId="{7FF44F21-AA93-40C6-B8B4-539E3B02CE36}" srcId="{1AAF1B34-BB59-49AC-9BF8-CAB6B3D1CF7A}" destId="{C8BE399C-3A5A-4D38-90F0-0C08D1769411}" srcOrd="0" destOrd="0" parTransId="{C8634423-6392-47F4-9F57-5911813BD677}" sibTransId="{4CDC56D0-CE42-422D-A752-DB2FA495BEF0}"/>
    <dgm:cxn modelId="{58E7A0CB-DE50-466D-91E2-B0B1E41C39BF}" srcId="{971F606F-C1C1-4504-9207-2A2EA099F4B6}" destId="{564D987E-6C8C-4C25-9AA9-F3843608EBC0}" srcOrd="2" destOrd="0" parTransId="{849E5C5F-8C65-43F7-BDBF-C051D8C59C40}" sibTransId="{E7D0FE00-938A-4E87-9DE0-950D2043B908}"/>
    <dgm:cxn modelId="{E27207C6-FFB1-4C50-962F-1C56CFEA976A}" type="presOf" srcId="{B0E783E9-D3F5-4A58-AB5F-D396BEAEAB19}" destId="{1C641F75-E92B-4493-95A3-A13E3EB358B8}" srcOrd="0" destOrd="0" presId="urn:microsoft.com/office/officeart/2005/8/layout/lProcess3"/>
    <dgm:cxn modelId="{B444DF6A-8C37-4647-8979-001E13BD2AA6}" type="presOf" srcId="{38D43339-E5A9-4DFA-B200-2ABE0273A95C}" destId="{D28716B2-7C3F-4BF3-882C-E371427088AD}" srcOrd="0" destOrd="0" presId="urn:microsoft.com/office/officeart/2005/8/layout/lProcess3"/>
    <dgm:cxn modelId="{7B3DDA63-905A-4F35-B110-F20222701B7A}" srcId="{315E552F-D514-4F62-8FC2-CFE85A4EB2D5}" destId="{BFB7FE83-1129-4DEB-94DB-347DF1AA89CA}" srcOrd="2" destOrd="0" parTransId="{13A9A083-7661-4BE7-B37F-B506A71769AE}" sibTransId="{AEBFB2F2-27AD-4DB3-9070-A8BC03EC9A0E}"/>
    <dgm:cxn modelId="{E0E26157-1E82-4551-97AD-3D0F7734210F}" srcId="{315E552F-D514-4F62-8FC2-CFE85A4EB2D5}" destId="{94455B98-6C7A-4EAE-8EC2-1F91EDAC8F9F}" srcOrd="0" destOrd="0" parTransId="{B36F670F-BC96-476A-9859-93E32389EA4E}" sibTransId="{69158833-1DBA-403B-9BA5-E0FD401A286D}"/>
    <dgm:cxn modelId="{4C4CD0EA-1219-428A-9AFB-42AD9986F694}" type="presOf" srcId="{315E552F-D514-4F62-8FC2-CFE85A4EB2D5}" destId="{D697239D-9354-4F8E-8DCB-374393CA8ED0}" srcOrd="0" destOrd="0" presId="urn:microsoft.com/office/officeart/2005/8/layout/lProcess3"/>
    <dgm:cxn modelId="{F219E054-784A-4F7F-822E-2F2AFA084193}" srcId="{ADE422B7-4D25-4A91-9E3D-AFA4FC881AF9}" destId="{B0E783E9-D3F5-4A58-AB5F-D396BEAEAB19}" srcOrd="0" destOrd="0" parTransId="{3F9FCEC4-48E7-4DDD-9E2B-629BBF8B80D0}" sibTransId="{7C928AFF-D0FA-4F1F-9369-01B3D5EFE8F6}"/>
    <dgm:cxn modelId="{B74A63D7-4F11-43E6-B0E7-123A068EFEFE}" type="presOf" srcId="{C8BE399C-3A5A-4D38-90F0-0C08D1769411}" destId="{940C3A6B-696C-4605-A121-EABEBEB183EA}" srcOrd="0" destOrd="0" presId="urn:microsoft.com/office/officeart/2005/8/layout/lProcess3"/>
    <dgm:cxn modelId="{C56963A6-401C-42B4-9450-3CA82AC7A11E}" srcId="{AA3EEB9B-E366-406A-83FA-92ADF232CD46}" destId="{971F606F-C1C1-4504-9207-2A2EA099F4B6}" srcOrd="3" destOrd="0" parTransId="{D3F1C89F-EB40-4FDC-9177-4954B85ADF0C}" sibTransId="{6E651109-7C9E-4BF3-8659-C496D22CA6F7}"/>
    <dgm:cxn modelId="{66C34633-22AF-4A10-BDF3-99504FFEE8C2}" type="presOf" srcId="{1AAF1B34-BB59-49AC-9BF8-CAB6B3D1CF7A}" destId="{0106E511-D840-4FC6-96BB-B1A307736074}" srcOrd="0" destOrd="0" presId="urn:microsoft.com/office/officeart/2005/8/layout/lProcess3"/>
    <dgm:cxn modelId="{60DCABAD-0BF9-41B0-BD95-C63457BAB978}" srcId="{971F606F-C1C1-4504-9207-2A2EA099F4B6}" destId="{38D43339-E5A9-4DFA-B200-2ABE0273A95C}" srcOrd="1" destOrd="0" parTransId="{A7CA9893-F713-4FB8-9F6F-00939AAFDF68}" sibTransId="{9EF4B08D-7DC4-4475-8382-D3FC5F621266}"/>
    <dgm:cxn modelId="{CF6042BB-43AA-49B6-9100-9D2650748073}" type="presOf" srcId="{A97E24E9-B326-4585-BC27-B75336F5A2FA}" destId="{1E10224D-F1DC-4A21-8031-A660C83F8D66}" srcOrd="0" destOrd="0" presId="urn:microsoft.com/office/officeart/2005/8/layout/lProcess3"/>
    <dgm:cxn modelId="{ACC43FC8-2706-4095-A1E6-53090B1A14C9}" type="presOf" srcId="{A28A3AE1-A66D-4406-A3A2-F5EDC2224842}" destId="{001B406F-98F6-4031-988B-34314753E4ED}" srcOrd="0" destOrd="0" presId="urn:microsoft.com/office/officeart/2005/8/layout/lProcess3"/>
    <dgm:cxn modelId="{FE1C6783-E020-462F-BEAF-622C6255D3FE}" srcId="{971F606F-C1C1-4504-9207-2A2EA099F4B6}" destId="{C4B1C76C-3D77-4F49-9F82-866A4588AEC7}" srcOrd="0" destOrd="0" parTransId="{B3091749-AB5A-4F6D-B070-9270B79B57E5}" sibTransId="{9BE03EEB-F9CD-4D54-9CCC-C953DB343C53}"/>
    <dgm:cxn modelId="{EC9A3334-9F23-43D6-AE5D-75F01C8C03B4}" type="presOf" srcId="{564D987E-6C8C-4C25-9AA9-F3843608EBC0}" destId="{1B16BADA-FB47-4B39-98C7-011BC917FF63}" srcOrd="0" destOrd="0" presId="urn:microsoft.com/office/officeart/2005/8/layout/lProcess3"/>
    <dgm:cxn modelId="{2AF7F8D6-1997-4A9A-B070-F51C68DC513F}" type="presOf" srcId="{C4B1C76C-3D77-4F49-9F82-866A4588AEC7}" destId="{BC6024DC-FBB3-45CE-923A-810299E27633}" srcOrd="0" destOrd="0" presId="urn:microsoft.com/office/officeart/2005/8/layout/lProcess3"/>
    <dgm:cxn modelId="{F70C0604-CCA6-49E6-A6E4-5704FDDFD86F}" type="presOf" srcId="{AA3EEB9B-E366-406A-83FA-92ADF232CD46}" destId="{4A761290-2552-418B-8E32-37FC6899977C}" srcOrd="0" destOrd="0" presId="urn:microsoft.com/office/officeart/2005/8/layout/lProcess3"/>
    <dgm:cxn modelId="{4EC376FD-9DE0-4544-8AE1-87F5384F245B}" type="presParOf" srcId="{4A761290-2552-418B-8E32-37FC6899977C}" destId="{DD3F45E5-735F-4B61-AFE9-03593A7B768E}" srcOrd="0" destOrd="0" presId="urn:microsoft.com/office/officeart/2005/8/layout/lProcess3"/>
    <dgm:cxn modelId="{4D79C23A-D029-4A1B-9955-370FFD68823F}" type="presParOf" srcId="{DD3F45E5-735F-4B61-AFE9-03593A7B768E}" destId="{0106E511-D840-4FC6-96BB-B1A307736074}" srcOrd="0" destOrd="0" presId="urn:microsoft.com/office/officeart/2005/8/layout/lProcess3"/>
    <dgm:cxn modelId="{D6EC8F78-F5A1-495E-9CEF-0E2299F07A04}" type="presParOf" srcId="{DD3F45E5-735F-4B61-AFE9-03593A7B768E}" destId="{046DECB9-586A-49D7-BA33-FEFD0180CAEC}" srcOrd="1" destOrd="0" presId="urn:microsoft.com/office/officeart/2005/8/layout/lProcess3"/>
    <dgm:cxn modelId="{43A6C57A-A24D-40EF-B9DF-3926991A0B19}" type="presParOf" srcId="{DD3F45E5-735F-4B61-AFE9-03593A7B768E}" destId="{940C3A6B-696C-4605-A121-EABEBEB183EA}" srcOrd="2" destOrd="0" presId="urn:microsoft.com/office/officeart/2005/8/layout/lProcess3"/>
    <dgm:cxn modelId="{827133FA-5031-4F00-BBCD-9A5716450653}" type="presParOf" srcId="{4A761290-2552-418B-8E32-37FC6899977C}" destId="{712A4A17-2101-4CFD-A9FE-A1A3B4943FCF}" srcOrd="1" destOrd="0" presId="urn:microsoft.com/office/officeart/2005/8/layout/lProcess3"/>
    <dgm:cxn modelId="{F66D7225-BBE2-4050-B636-4F2255B2A1EA}" type="presParOf" srcId="{4A761290-2552-418B-8E32-37FC6899977C}" destId="{A2580325-21AD-459F-B08A-D8A22D3CF3F9}" srcOrd="2" destOrd="0" presId="urn:microsoft.com/office/officeart/2005/8/layout/lProcess3"/>
    <dgm:cxn modelId="{E7015494-7547-461D-B2A1-401399DF6CE3}" type="presParOf" srcId="{A2580325-21AD-459F-B08A-D8A22D3CF3F9}" destId="{CD7E63A8-9D82-4732-ADC8-A4B8E3980840}" srcOrd="0" destOrd="0" presId="urn:microsoft.com/office/officeart/2005/8/layout/lProcess3"/>
    <dgm:cxn modelId="{9774DDD9-36DA-4BF5-BA8E-ABC0520A1A98}" type="presParOf" srcId="{A2580325-21AD-459F-B08A-D8A22D3CF3F9}" destId="{76157245-1A91-4C53-BD86-0C89097C8BF7}" srcOrd="1" destOrd="0" presId="urn:microsoft.com/office/officeart/2005/8/layout/lProcess3"/>
    <dgm:cxn modelId="{A37B46E0-9166-4B90-A745-0851AFB727CB}" type="presParOf" srcId="{A2580325-21AD-459F-B08A-D8A22D3CF3F9}" destId="{1C641F75-E92B-4493-95A3-A13E3EB358B8}" srcOrd="2" destOrd="0" presId="urn:microsoft.com/office/officeart/2005/8/layout/lProcess3"/>
    <dgm:cxn modelId="{87680E50-737C-42D7-B767-63D3CFF09977}" type="presParOf" srcId="{A2580325-21AD-459F-B08A-D8A22D3CF3F9}" destId="{A964D663-F9D7-4DE1-926D-A588BB1FB6E0}" srcOrd="3" destOrd="0" presId="urn:microsoft.com/office/officeart/2005/8/layout/lProcess3"/>
    <dgm:cxn modelId="{94514AAB-F7D0-425A-A490-571851416EC6}" type="presParOf" srcId="{A2580325-21AD-459F-B08A-D8A22D3CF3F9}" destId="{001B406F-98F6-4031-988B-34314753E4ED}" srcOrd="4" destOrd="0" presId="urn:microsoft.com/office/officeart/2005/8/layout/lProcess3"/>
    <dgm:cxn modelId="{21223E31-A808-47BC-B187-E7094AA99781}" type="presParOf" srcId="{A2580325-21AD-459F-B08A-D8A22D3CF3F9}" destId="{5AB661A0-9910-496D-B174-297D2DB4C53D}" srcOrd="5" destOrd="0" presId="urn:microsoft.com/office/officeart/2005/8/layout/lProcess3"/>
    <dgm:cxn modelId="{15246E86-821E-42D2-B1C2-80819F6DC430}" type="presParOf" srcId="{A2580325-21AD-459F-B08A-D8A22D3CF3F9}" destId="{1E10224D-F1DC-4A21-8031-A660C83F8D66}" srcOrd="6" destOrd="0" presId="urn:microsoft.com/office/officeart/2005/8/layout/lProcess3"/>
    <dgm:cxn modelId="{0A0B266A-5090-4090-8BB4-DC44C6E20CCC}" type="presParOf" srcId="{4A761290-2552-418B-8E32-37FC6899977C}" destId="{A335858C-0190-4096-8E87-C70F6F1DE40C}" srcOrd="3" destOrd="0" presId="urn:microsoft.com/office/officeart/2005/8/layout/lProcess3"/>
    <dgm:cxn modelId="{EDCC5B63-3B37-48A0-949F-170D2031C72F}" type="presParOf" srcId="{4A761290-2552-418B-8E32-37FC6899977C}" destId="{20996CB1-0286-4D17-BF3D-F182AF9BCB15}" srcOrd="4" destOrd="0" presId="urn:microsoft.com/office/officeart/2005/8/layout/lProcess3"/>
    <dgm:cxn modelId="{496666C0-B8A5-4602-B92F-09814CDFE7EC}" type="presParOf" srcId="{20996CB1-0286-4D17-BF3D-F182AF9BCB15}" destId="{D697239D-9354-4F8E-8DCB-374393CA8ED0}" srcOrd="0" destOrd="0" presId="urn:microsoft.com/office/officeart/2005/8/layout/lProcess3"/>
    <dgm:cxn modelId="{3E5679A1-A859-47D3-A91F-E3910EF54D94}" type="presParOf" srcId="{20996CB1-0286-4D17-BF3D-F182AF9BCB15}" destId="{8496F61D-82D3-4A5F-B4B5-D136B326EDA8}" srcOrd="1" destOrd="0" presId="urn:microsoft.com/office/officeart/2005/8/layout/lProcess3"/>
    <dgm:cxn modelId="{3801066E-4807-4216-87A5-680A801BEC89}" type="presParOf" srcId="{20996CB1-0286-4D17-BF3D-F182AF9BCB15}" destId="{93A43416-23CF-4920-9CFB-7CE4034DDA44}" srcOrd="2" destOrd="0" presId="urn:microsoft.com/office/officeart/2005/8/layout/lProcess3"/>
    <dgm:cxn modelId="{2B866F15-396C-4978-A2C0-0DED4DFD9AAF}" type="presParOf" srcId="{20996CB1-0286-4D17-BF3D-F182AF9BCB15}" destId="{D79CCDA9-8C57-426D-8E26-EEC795D91135}" srcOrd="3" destOrd="0" presId="urn:microsoft.com/office/officeart/2005/8/layout/lProcess3"/>
    <dgm:cxn modelId="{4CCB0DCA-334D-436E-BED6-F24F708AEFB8}" type="presParOf" srcId="{20996CB1-0286-4D17-BF3D-F182AF9BCB15}" destId="{D4ABA17C-5B65-4A03-81DB-B936BCD832F3}" srcOrd="4" destOrd="0" presId="urn:microsoft.com/office/officeart/2005/8/layout/lProcess3"/>
    <dgm:cxn modelId="{E09B4E80-D45D-4A9E-AB00-6DC29C42F7EE}" type="presParOf" srcId="{20996CB1-0286-4D17-BF3D-F182AF9BCB15}" destId="{041E16BD-0AE1-42B9-9688-C85B57532DCE}" srcOrd="5" destOrd="0" presId="urn:microsoft.com/office/officeart/2005/8/layout/lProcess3"/>
    <dgm:cxn modelId="{68B14CAA-A14F-4AA3-89E2-1CBF52AEF885}" type="presParOf" srcId="{20996CB1-0286-4D17-BF3D-F182AF9BCB15}" destId="{67E88C71-ADD6-43F9-BA7A-F138C04FEA4B}" srcOrd="6" destOrd="0" presId="urn:microsoft.com/office/officeart/2005/8/layout/lProcess3"/>
    <dgm:cxn modelId="{4FB45749-9C07-4BBE-85D9-2D59AAFDBFAD}" type="presParOf" srcId="{4A761290-2552-418B-8E32-37FC6899977C}" destId="{3835F8C4-8C42-4920-9FC6-DC015ED06F21}" srcOrd="5" destOrd="0" presId="urn:microsoft.com/office/officeart/2005/8/layout/lProcess3"/>
    <dgm:cxn modelId="{CD8BDA35-9A14-427B-B30F-9E70375EDD60}" type="presParOf" srcId="{4A761290-2552-418B-8E32-37FC6899977C}" destId="{DAE577B0-DA7A-43EC-96CE-7E7FF9A3F50A}" srcOrd="6" destOrd="0" presId="urn:microsoft.com/office/officeart/2005/8/layout/lProcess3"/>
    <dgm:cxn modelId="{B4C9F74D-4D7E-4C6B-A1D7-965F1DBE443C}" type="presParOf" srcId="{DAE577B0-DA7A-43EC-96CE-7E7FF9A3F50A}" destId="{4A91DD0A-D9C8-4055-9B84-9A22D0B55791}" srcOrd="0" destOrd="0" presId="urn:microsoft.com/office/officeart/2005/8/layout/lProcess3"/>
    <dgm:cxn modelId="{E99683FE-E453-4A60-82C5-405183DB56A3}" type="presParOf" srcId="{DAE577B0-DA7A-43EC-96CE-7E7FF9A3F50A}" destId="{8C6982F0-55F5-45E2-BEC0-F03A4CFC3E01}" srcOrd="1" destOrd="0" presId="urn:microsoft.com/office/officeart/2005/8/layout/lProcess3"/>
    <dgm:cxn modelId="{3171F4C1-8908-4C73-8EEC-3BE615E5E87A}" type="presParOf" srcId="{DAE577B0-DA7A-43EC-96CE-7E7FF9A3F50A}" destId="{BC6024DC-FBB3-45CE-923A-810299E27633}" srcOrd="2" destOrd="0" presId="urn:microsoft.com/office/officeart/2005/8/layout/lProcess3"/>
    <dgm:cxn modelId="{CD5AE7CF-2A37-4870-A4F0-631472C9EB79}" type="presParOf" srcId="{DAE577B0-DA7A-43EC-96CE-7E7FF9A3F50A}" destId="{5971932A-A136-48B6-AC27-91508D52FE3A}" srcOrd="3" destOrd="0" presId="urn:microsoft.com/office/officeart/2005/8/layout/lProcess3"/>
    <dgm:cxn modelId="{4E490F9B-9238-4931-B067-37F52B60BAB8}" type="presParOf" srcId="{DAE577B0-DA7A-43EC-96CE-7E7FF9A3F50A}" destId="{D28716B2-7C3F-4BF3-882C-E371427088AD}" srcOrd="4" destOrd="0" presId="urn:microsoft.com/office/officeart/2005/8/layout/lProcess3"/>
    <dgm:cxn modelId="{E00B8A29-8BF3-4FDB-AF2E-C03D7F293302}" type="presParOf" srcId="{DAE577B0-DA7A-43EC-96CE-7E7FF9A3F50A}" destId="{4281F80B-C21C-49BE-8C91-27B87DBCB43B}" srcOrd="5" destOrd="0" presId="urn:microsoft.com/office/officeart/2005/8/layout/lProcess3"/>
    <dgm:cxn modelId="{BF6BF032-1BEF-4D6F-A4D8-86A77687557C}" type="presParOf" srcId="{DAE577B0-DA7A-43EC-96CE-7E7FF9A3F50A}" destId="{1B16BADA-FB47-4B39-98C7-011BC917FF63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6E511-D840-4FC6-96BB-B1A307736074}">
      <dsp:nvSpPr>
        <dsp:cNvPr id="0" name=""/>
        <dsp:cNvSpPr/>
      </dsp:nvSpPr>
      <dsp:spPr>
        <a:xfrm>
          <a:off x="5059" y="414856"/>
          <a:ext cx="2595562" cy="1038225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>
              <a:latin typeface="Neutra Text" panose="02000000000000000000" pitchFamily="50" charset="0"/>
            </a:rPr>
            <a:t>Esencial</a:t>
          </a:r>
          <a:endParaRPr lang="en-US" sz="2500" kern="1200" dirty="0">
            <a:latin typeface="Neutra Text" panose="02000000000000000000" pitchFamily="50" charset="0"/>
          </a:endParaRPr>
        </a:p>
      </dsp:txBody>
      <dsp:txXfrm>
        <a:off x="524172" y="414856"/>
        <a:ext cx="1557337" cy="1038225"/>
      </dsp:txXfrm>
    </dsp:sp>
    <dsp:sp modelId="{940C3A6B-696C-4605-A121-EABEBEB183EA}">
      <dsp:nvSpPr>
        <dsp:cNvPr id="0" name=""/>
        <dsp:cNvSpPr/>
      </dsp:nvSpPr>
      <dsp:spPr>
        <a:xfrm>
          <a:off x="2263198" y="503105"/>
          <a:ext cx="2154316" cy="861726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latin typeface="Neutra Text" panose="02000000000000000000" pitchFamily="50" charset="0"/>
            </a:rPr>
            <a:t>Lógica de Programación</a:t>
          </a:r>
          <a:endParaRPr lang="en-US" sz="1600" kern="1200" dirty="0">
            <a:latin typeface="Neutra Text" panose="02000000000000000000" pitchFamily="50" charset="0"/>
          </a:endParaRPr>
        </a:p>
      </dsp:txBody>
      <dsp:txXfrm>
        <a:off x="2694061" y="503105"/>
        <a:ext cx="1292590" cy="861726"/>
      </dsp:txXfrm>
    </dsp:sp>
    <dsp:sp modelId="{CD7E63A8-9D82-4732-ADC8-A4B8E3980840}">
      <dsp:nvSpPr>
        <dsp:cNvPr id="0" name=""/>
        <dsp:cNvSpPr/>
      </dsp:nvSpPr>
      <dsp:spPr>
        <a:xfrm>
          <a:off x="5059" y="1598432"/>
          <a:ext cx="2595562" cy="1038225"/>
        </a:xfrm>
        <a:prstGeom prst="chevron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>
              <a:latin typeface="Neutra Text" panose="02000000000000000000" pitchFamily="50" charset="0"/>
            </a:rPr>
            <a:t>Básico</a:t>
          </a:r>
          <a:endParaRPr lang="en-US" sz="2500" kern="1200" dirty="0">
            <a:latin typeface="Neutra Text" panose="02000000000000000000" pitchFamily="50" charset="0"/>
          </a:endParaRPr>
        </a:p>
      </dsp:txBody>
      <dsp:txXfrm>
        <a:off x="524172" y="1598432"/>
        <a:ext cx="1557337" cy="1038225"/>
      </dsp:txXfrm>
    </dsp:sp>
    <dsp:sp modelId="{1C641F75-E92B-4493-95A3-A13E3EB358B8}">
      <dsp:nvSpPr>
        <dsp:cNvPr id="0" name=""/>
        <dsp:cNvSpPr/>
      </dsp:nvSpPr>
      <dsp:spPr>
        <a:xfrm>
          <a:off x="2263198" y="1686681"/>
          <a:ext cx="2154316" cy="861726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latin typeface="Neutra Text" panose="02000000000000000000" pitchFamily="50" charset="0"/>
            </a:rPr>
            <a:t>Diseño web con HTML5 y CSS3</a:t>
          </a:r>
          <a:endParaRPr lang="en-US" sz="1600" kern="1200" dirty="0">
            <a:latin typeface="Neutra Text" panose="02000000000000000000" pitchFamily="50" charset="0"/>
          </a:endParaRPr>
        </a:p>
      </dsp:txBody>
      <dsp:txXfrm>
        <a:off x="2694061" y="1686681"/>
        <a:ext cx="1292590" cy="861726"/>
      </dsp:txXfrm>
    </dsp:sp>
    <dsp:sp modelId="{001B406F-98F6-4031-988B-34314753E4ED}">
      <dsp:nvSpPr>
        <dsp:cNvPr id="0" name=""/>
        <dsp:cNvSpPr/>
      </dsp:nvSpPr>
      <dsp:spPr>
        <a:xfrm>
          <a:off x="4115911" y="1686681"/>
          <a:ext cx="2154316" cy="861726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latin typeface="Neutra Text" panose="02000000000000000000" pitchFamily="50" charset="0"/>
            </a:rPr>
            <a:t>JavaScript esencial</a:t>
          </a:r>
          <a:endParaRPr lang="en-US" sz="1600" kern="1200" dirty="0">
            <a:latin typeface="Neutra Text" panose="02000000000000000000" pitchFamily="50" charset="0"/>
          </a:endParaRPr>
        </a:p>
      </dsp:txBody>
      <dsp:txXfrm>
        <a:off x="4546774" y="1686681"/>
        <a:ext cx="1292590" cy="861726"/>
      </dsp:txXfrm>
    </dsp:sp>
    <dsp:sp modelId="{1E10224D-F1DC-4A21-8031-A660C83F8D66}">
      <dsp:nvSpPr>
        <dsp:cNvPr id="0" name=""/>
        <dsp:cNvSpPr/>
      </dsp:nvSpPr>
      <dsp:spPr>
        <a:xfrm>
          <a:off x="5968623" y="1686681"/>
          <a:ext cx="2154316" cy="861726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latin typeface="Neutra Text" panose="02000000000000000000" pitchFamily="50" charset="0"/>
            </a:rPr>
            <a:t>C# esencial</a:t>
          </a:r>
          <a:endParaRPr lang="en-US" sz="1600" kern="1200" dirty="0">
            <a:latin typeface="Neutra Text" panose="02000000000000000000" pitchFamily="50" charset="0"/>
          </a:endParaRPr>
        </a:p>
      </dsp:txBody>
      <dsp:txXfrm>
        <a:off x="6399486" y="1686681"/>
        <a:ext cx="1292590" cy="861726"/>
      </dsp:txXfrm>
    </dsp:sp>
    <dsp:sp modelId="{D697239D-9354-4F8E-8DCB-374393CA8ED0}">
      <dsp:nvSpPr>
        <dsp:cNvPr id="0" name=""/>
        <dsp:cNvSpPr/>
      </dsp:nvSpPr>
      <dsp:spPr>
        <a:xfrm>
          <a:off x="5059" y="2782009"/>
          <a:ext cx="2595562" cy="103822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>
              <a:latin typeface="Neutra Text" panose="02000000000000000000" pitchFamily="50" charset="0"/>
            </a:rPr>
            <a:t>Intermedio</a:t>
          </a:r>
          <a:endParaRPr lang="en-US" sz="2500" kern="1200" dirty="0">
            <a:latin typeface="Neutra Text" panose="02000000000000000000" pitchFamily="50" charset="0"/>
          </a:endParaRPr>
        </a:p>
      </dsp:txBody>
      <dsp:txXfrm>
        <a:off x="524172" y="2782009"/>
        <a:ext cx="1557337" cy="1038225"/>
      </dsp:txXfrm>
    </dsp:sp>
    <dsp:sp modelId="{93A43416-23CF-4920-9CFB-7CE4034DDA44}">
      <dsp:nvSpPr>
        <dsp:cNvPr id="0" name=""/>
        <dsp:cNvSpPr/>
      </dsp:nvSpPr>
      <dsp:spPr>
        <a:xfrm>
          <a:off x="2263198" y="2870258"/>
          <a:ext cx="2154316" cy="861726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err="1" smtClean="0">
              <a:latin typeface="Neutra Text" panose="02000000000000000000" pitchFamily="50" charset="0"/>
            </a:rPr>
            <a:t>jQuery</a:t>
          </a:r>
          <a:endParaRPr lang="en-US" sz="1600" kern="1200" dirty="0">
            <a:latin typeface="Neutra Text" panose="02000000000000000000" pitchFamily="50" charset="0"/>
          </a:endParaRPr>
        </a:p>
      </dsp:txBody>
      <dsp:txXfrm>
        <a:off x="2694061" y="2870258"/>
        <a:ext cx="1292590" cy="861726"/>
      </dsp:txXfrm>
    </dsp:sp>
    <dsp:sp modelId="{D4ABA17C-5B65-4A03-81DB-B936BCD832F3}">
      <dsp:nvSpPr>
        <dsp:cNvPr id="0" name=""/>
        <dsp:cNvSpPr/>
      </dsp:nvSpPr>
      <dsp:spPr>
        <a:xfrm>
          <a:off x="4115911" y="2870258"/>
          <a:ext cx="2154316" cy="861726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latin typeface="Neutra Text" panose="02000000000000000000" pitchFamily="50" charset="0"/>
            </a:rPr>
            <a:t>Bases de datos con SQL</a:t>
          </a:r>
          <a:endParaRPr lang="en-US" sz="1600" kern="1200" dirty="0">
            <a:latin typeface="Neutra Text" panose="02000000000000000000" pitchFamily="50" charset="0"/>
          </a:endParaRPr>
        </a:p>
      </dsp:txBody>
      <dsp:txXfrm>
        <a:off x="4546774" y="2870258"/>
        <a:ext cx="1292590" cy="861726"/>
      </dsp:txXfrm>
    </dsp:sp>
    <dsp:sp modelId="{67E88C71-ADD6-43F9-BA7A-F138C04FEA4B}">
      <dsp:nvSpPr>
        <dsp:cNvPr id="0" name=""/>
        <dsp:cNvSpPr/>
      </dsp:nvSpPr>
      <dsp:spPr>
        <a:xfrm>
          <a:off x="5968623" y="2870258"/>
          <a:ext cx="2154316" cy="861726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latin typeface="Neutra Text" panose="02000000000000000000" pitchFamily="50" charset="0"/>
            </a:rPr>
            <a:t>Desarrollo web con ASP.NET</a:t>
          </a:r>
          <a:endParaRPr lang="en-US" sz="1600" kern="1200" dirty="0">
            <a:latin typeface="Neutra Text" panose="02000000000000000000" pitchFamily="50" charset="0"/>
          </a:endParaRPr>
        </a:p>
      </dsp:txBody>
      <dsp:txXfrm>
        <a:off x="6399486" y="2870258"/>
        <a:ext cx="1292590" cy="861726"/>
      </dsp:txXfrm>
    </dsp:sp>
    <dsp:sp modelId="{4A91DD0A-D9C8-4055-9B84-9A22D0B55791}">
      <dsp:nvSpPr>
        <dsp:cNvPr id="0" name=""/>
        <dsp:cNvSpPr/>
      </dsp:nvSpPr>
      <dsp:spPr>
        <a:xfrm>
          <a:off x="5059" y="3965585"/>
          <a:ext cx="2595562" cy="1038225"/>
        </a:xfrm>
        <a:prstGeom prst="chevron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>
              <a:latin typeface="Neutra Text" panose="02000000000000000000" pitchFamily="50" charset="0"/>
            </a:rPr>
            <a:t>Avanzado</a:t>
          </a:r>
          <a:endParaRPr lang="en-US" sz="2500" kern="1200" dirty="0">
            <a:latin typeface="Neutra Text" panose="02000000000000000000" pitchFamily="50" charset="0"/>
          </a:endParaRPr>
        </a:p>
      </dsp:txBody>
      <dsp:txXfrm>
        <a:off x="524172" y="3965585"/>
        <a:ext cx="1557337" cy="1038225"/>
      </dsp:txXfrm>
    </dsp:sp>
    <dsp:sp modelId="{BC6024DC-FBB3-45CE-923A-810299E27633}">
      <dsp:nvSpPr>
        <dsp:cNvPr id="0" name=""/>
        <dsp:cNvSpPr/>
      </dsp:nvSpPr>
      <dsp:spPr>
        <a:xfrm>
          <a:off x="2263198" y="4053834"/>
          <a:ext cx="2154316" cy="861726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latin typeface="Neutra Text" panose="02000000000000000000" pitchFamily="50" charset="0"/>
            </a:rPr>
            <a:t>Desarrollo de interfaces con </a:t>
          </a:r>
          <a:r>
            <a:rPr lang="es-MX" sz="1600" kern="1200" dirty="0" err="1" smtClean="0">
              <a:latin typeface="Neutra Text" panose="02000000000000000000" pitchFamily="50" charset="0"/>
            </a:rPr>
            <a:t>ExtJS</a:t>
          </a:r>
          <a:endParaRPr lang="en-US" sz="1600" kern="1200" dirty="0">
            <a:latin typeface="Neutra Text" panose="02000000000000000000" pitchFamily="50" charset="0"/>
          </a:endParaRPr>
        </a:p>
      </dsp:txBody>
      <dsp:txXfrm>
        <a:off x="2694061" y="4053834"/>
        <a:ext cx="1292590" cy="861726"/>
      </dsp:txXfrm>
    </dsp:sp>
    <dsp:sp modelId="{D28716B2-7C3F-4BF3-882C-E371427088AD}">
      <dsp:nvSpPr>
        <dsp:cNvPr id="0" name=""/>
        <dsp:cNvSpPr/>
      </dsp:nvSpPr>
      <dsp:spPr>
        <a:xfrm>
          <a:off x="4115911" y="4053834"/>
          <a:ext cx="2154316" cy="861726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latin typeface="Neutra Text" panose="02000000000000000000" pitchFamily="50" charset="0"/>
            </a:rPr>
            <a:t>ASP.NET Web API</a:t>
          </a:r>
          <a:endParaRPr lang="en-US" sz="1600" kern="1200" dirty="0">
            <a:latin typeface="Neutra Text" panose="02000000000000000000" pitchFamily="50" charset="0"/>
          </a:endParaRPr>
        </a:p>
      </dsp:txBody>
      <dsp:txXfrm>
        <a:off x="4546774" y="4053834"/>
        <a:ext cx="1292590" cy="861726"/>
      </dsp:txXfrm>
    </dsp:sp>
    <dsp:sp modelId="{1B16BADA-FB47-4B39-98C7-011BC917FF63}">
      <dsp:nvSpPr>
        <dsp:cNvPr id="0" name=""/>
        <dsp:cNvSpPr/>
      </dsp:nvSpPr>
      <dsp:spPr>
        <a:xfrm>
          <a:off x="5968623" y="4053834"/>
          <a:ext cx="2154316" cy="861726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latin typeface="Neutra Text" panose="02000000000000000000" pitchFamily="50" charset="0"/>
            </a:rPr>
            <a:t>Aplicaciones web MVC con ASP.NET</a:t>
          </a:r>
          <a:endParaRPr lang="en-US" sz="1600" kern="1200" dirty="0">
            <a:latin typeface="Neutra Text" panose="02000000000000000000" pitchFamily="50" charset="0"/>
          </a:endParaRPr>
        </a:p>
      </dsp:txBody>
      <dsp:txXfrm>
        <a:off x="6399486" y="4053834"/>
        <a:ext cx="1292590" cy="861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D7BA-41D9-4121-A215-6177976F893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196A-04B4-4CB3-9BB0-0C57073E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7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D7BA-41D9-4121-A215-6177976F893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196A-04B4-4CB3-9BB0-0C57073E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5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D7BA-41D9-4121-A215-6177976F893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196A-04B4-4CB3-9BB0-0C57073E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2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D7BA-41D9-4121-A215-6177976F893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196A-04B4-4CB3-9BB0-0C57073E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D7BA-41D9-4121-A215-6177976F893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196A-04B4-4CB3-9BB0-0C57073E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9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D7BA-41D9-4121-A215-6177976F893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196A-04B4-4CB3-9BB0-0C57073E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D7BA-41D9-4121-A215-6177976F893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196A-04B4-4CB3-9BB0-0C57073E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0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D7BA-41D9-4121-A215-6177976F893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196A-04B4-4CB3-9BB0-0C57073E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6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D7BA-41D9-4121-A215-6177976F893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196A-04B4-4CB3-9BB0-0C57073E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D7BA-41D9-4121-A215-6177976F893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196A-04B4-4CB3-9BB0-0C57073E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8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D7BA-41D9-4121-A215-6177976F893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196A-04B4-4CB3-9BB0-0C57073E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8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3D7BA-41D9-4121-A215-6177976F893B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9196A-04B4-4CB3-9BB0-0C57073E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9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278259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38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Neutra Text</vt:lpstr>
      <vt:lpstr>Office Theme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Capetillo, Israel (DS - HP Cloud)</dc:creator>
  <cp:lastModifiedBy>Capetillo, Israel (DS - HP Cloud)</cp:lastModifiedBy>
  <cp:revision>5</cp:revision>
  <dcterms:created xsi:type="dcterms:W3CDTF">2015-03-05T17:36:20Z</dcterms:created>
  <dcterms:modified xsi:type="dcterms:W3CDTF">2015-03-05T19:05:28Z</dcterms:modified>
</cp:coreProperties>
</file>