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77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FCA17-1811-464A-BB31-711FA97709B6}" type="datetimeFigureOut">
              <a:rPr lang="es-MX" smtClean="0"/>
              <a:t>04/05/2018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D440E-D47E-4C34-8CBE-C66A3AB94F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3320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E149-F5DE-49CB-A571-49A7CF4B4829}" type="datetimeFigureOut">
              <a:rPr lang="es-MX" smtClean="0"/>
              <a:t>04/05/2018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BB57-43F2-4ADB-B64A-DA10E4ECFB5B}" type="slidenum">
              <a:rPr lang="es-MX" smtClean="0"/>
              <a:t>‹Nº›</a:t>
            </a:fld>
            <a:endParaRPr lang="es-MX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840736" cy="89001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419341"/>
            <a:ext cx="12192000" cy="14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7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E149-F5DE-49CB-A571-49A7CF4B4829}" type="datetimeFigureOut">
              <a:rPr lang="es-MX" smtClean="0"/>
              <a:t>04/05/2018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BB57-43F2-4ADB-B64A-DA10E4ECFB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843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E149-F5DE-49CB-A571-49A7CF4B4829}" type="datetimeFigureOut">
              <a:rPr lang="es-MX" smtClean="0"/>
              <a:t>04/05/2018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BB57-43F2-4ADB-B64A-DA10E4ECFB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179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E149-F5DE-49CB-A571-49A7CF4B4829}" type="datetimeFigureOut">
              <a:rPr lang="es-MX" smtClean="0"/>
              <a:t>04/05/2018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BB57-43F2-4ADB-B64A-DA10E4ECFB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95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E149-F5DE-49CB-A571-49A7CF4B4829}" type="datetimeFigureOut">
              <a:rPr lang="es-MX" smtClean="0"/>
              <a:t>04/05/2018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BB57-43F2-4ADB-B64A-DA10E4ECFB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6154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E149-F5DE-49CB-A571-49A7CF4B4829}" type="datetimeFigureOut">
              <a:rPr lang="es-MX" smtClean="0"/>
              <a:t>04/05/2018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BB57-43F2-4ADB-B64A-DA10E4ECFB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788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E149-F5DE-49CB-A571-49A7CF4B4829}" type="datetimeFigureOut">
              <a:rPr lang="es-MX" smtClean="0"/>
              <a:t>04/05/2018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BB57-43F2-4ADB-B64A-DA10E4ECFB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453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E149-F5DE-49CB-A571-49A7CF4B4829}" type="datetimeFigureOut">
              <a:rPr lang="es-MX" smtClean="0"/>
              <a:t>04/05/2018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BB57-43F2-4ADB-B64A-DA10E4ECFB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0239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E149-F5DE-49CB-A571-49A7CF4B4829}" type="datetimeFigureOut">
              <a:rPr lang="es-MX" smtClean="0"/>
              <a:t>04/05/2018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BB57-43F2-4ADB-B64A-DA10E4ECFB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334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E149-F5DE-49CB-A571-49A7CF4B4829}" type="datetimeFigureOut">
              <a:rPr lang="es-MX" smtClean="0"/>
              <a:t>04/05/2018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BB57-43F2-4ADB-B64A-DA10E4ECFB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040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E149-F5DE-49CB-A571-49A7CF4B4829}" type="datetimeFigureOut">
              <a:rPr lang="es-MX" smtClean="0"/>
              <a:t>04/05/2018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BB57-43F2-4ADB-B64A-DA10E4ECFB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374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4E149-F5DE-49CB-A571-49A7CF4B4829}" type="datetimeFigureOut">
              <a:rPr lang="es-MX" smtClean="0"/>
              <a:t>04/05/2018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6BB57-43F2-4ADB-B64A-DA10E4ECFB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765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/>
          <p:cNvSpPr txBox="1"/>
          <p:nvPr/>
        </p:nvSpPr>
        <p:spPr>
          <a:xfrm>
            <a:off x="6760901" y="262635"/>
            <a:ext cx="504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Nombre proyecto.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760900" y="601189"/>
            <a:ext cx="50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Periodo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944443" y="1099488"/>
            <a:ext cx="50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Descripción.</a:t>
            </a:r>
          </a:p>
        </p:txBody>
      </p:sp>
    </p:spTree>
    <p:extLst>
      <p:ext uri="{BB962C8B-B14F-4D97-AF65-F5344CB8AC3E}">
        <p14:creationId xmlns:p14="http://schemas.microsoft.com/office/powerpoint/2010/main" val="34141878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Danielo</dc:creator>
  <cp:lastModifiedBy>Danielo</cp:lastModifiedBy>
  <cp:revision>6</cp:revision>
  <dcterms:created xsi:type="dcterms:W3CDTF">2018-04-18T16:48:12Z</dcterms:created>
  <dcterms:modified xsi:type="dcterms:W3CDTF">2018-05-04T17:08:49Z</dcterms:modified>
</cp:coreProperties>
</file>