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3" r:id="rId2"/>
    <p:sldId id="310" r:id="rId3"/>
    <p:sldId id="344" r:id="rId4"/>
    <p:sldId id="287" r:id="rId5"/>
    <p:sldId id="347" r:id="rId6"/>
    <p:sldId id="348" r:id="rId7"/>
    <p:sldId id="34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3D3"/>
    <a:srgbClr val="FFFF99"/>
    <a:srgbClr val="E51837"/>
    <a:srgbClr val="E24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691" autoAdjust="0"/>
  </p:normalViewPr>
  <p:slideViewPr>
    <p:cSldViewPr snapToGrid="0">
      <p:cViewPr varScale="1">
        <p:scale>
          <a:sx n="59" d="100"/>
          <a:sy n="59" d="100"/>
        </p:scale>
        <p:origin x="1650" y="78"/>
      </p:cViewPr>
      <p:guideLst>
        <p:guide pos="285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1320-08C4-479C-A474-F419D6AE19EB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7445-A3B9-4C17-B063-84988FF634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3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79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7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5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7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5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73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8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5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DA3D-C05B-451C-AC7C-D36F5F09FCB9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4F05-B00A-4820-85F5-41AE3B74AE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77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104097" y="5485257"/>
            <a:ext cx="48173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PREVENCION DE GARANTIAS 01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47688" y="18563"/>
            <a:ext cx="4092603" cy="6541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1653305" y="3662482"/>
            <a:ext cx="21062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E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126 Habitaciones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67917" y="5805748"/>
            <a:ext cx="30761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 POSADAS 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378577" y="428586"/>
            <a:ext cx="1828800" cy="1828800"/>
            <a:chOff x="1153391" y="779318"/>
            <a:chExt cx="1828800" cy="1828800"/>
          </a:xfrm>
        </p:grpSpPr>
        <p:sp>
          <p:nvSpPr>
            <p:cNvPr id="12" name="Rectángulo 11"/>
            <p:cNvSpPr/>
            <p:nvPr/>
          </p:nvSpPr>
          <p:spPr>
            <a:xfrm>
              <a:off x="1153391" y="779318"/>
              <a:ext cx="182880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5" t="5875" r="15269" b="18015"/>
            <a:stretch/>
          </p:blipFill>
          <p:spPr>
            <a:xfrm>
              <a:off x="1278082" y="918522"/>
              <a:ext cx="1579419" cy="1558638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1138061" y="3133621"/>
            <a:ext cx="356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Arial Narrow" panose="020B0606020202030204" pitchFamily="34" charset="0"/>
              </a:rPr>
              <a:t>Hermanos Serdán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0112" y="3266555"/>
            <a:ext cx="458055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1389445" y="2646447"/>
            <a:ext cx="3036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solidFill>
                  <a:schemeClr val="bg1"/>
                </a:solidFill>
                <a:latin typeface="Arial Black" panose="020B0A04020102020204" pitchFamily="34" charset="0"/>
              </a:rPr>
              <a:t>PUEBLA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249400" y="4284444"/>
            <a:ext cx="1253035" cy="1201083"/>
            <a:chOff x="1608464" y="5094888"/>
            <a:chExt cx="1253035" cy="1201083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45672" y="5094888"/>
              <a:ext cx="916631" cy="895525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>
              <a:off x="1608464" y="5926639"/>
              <a:ext cx="1253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TECHDEBA </a:t>
              </a:r>
            </a:p>
          </p:txBody>
        </p:sp>
      </p:grpSp>
      <p:sp>
        <p:nvSpPr>
          <p:cNvPr id="24" name="Rectángulo 23"/>
          <p:cNvSpPr/>
          <p:nvPr/>
        </p:nvSpPr>
        <p:spPr>
          <a:xfrm>
            <a:off x="4740380" y="5997339"/>
            <a:ext cx="4012685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7088635" y="5990413"/>
            <a:ext cx="17251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JUNIO 2017</a:t>
            </a:r>
          </a:p>
        </p:txBody>
      </p:sp>
    </p:spTree>
    <p:extLst>
      <p:ext uri="{BB962C8B-B14F-4D97-AF65-F5344CB8AC3E}">
        <p14:creationId xmlns:p14="http://schemas.microsoft.com/office/powerpoint/2010/main" val="99082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202875" y="1527466"/>
            <a:ext cx="467591" cy="38550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10391" y="13624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73309" y="128753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ÍNDICE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7" y="42637"/>
            <a:ext cx="556120" cy="5433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85961" y="2016487"/>
            <a:ext cx="570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REPORTE FOTOGRAFICO</a:t>
            </a:r>
          </a:p>
          <a:p>
            <a:pPr marL="342900" indent="-342900">
              <a:buAutoNum type="arabicPeriod"/>
            </a:pPr>
            <a:r>
              <a:rPr lang="es-MX" dirty="0"/>
              <a:t>ACCIONES Y MEDIDAS A CORREGIR </a:t>
            </a:r>
          </a:p>
          <a:p>
            <a:endParaRPr lang="es-MX" dirty="0"/>
          </a:p>
          <a:p>
            <a:pPr marL="342900" indent="-3429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555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1.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59989" y="1361209"/>
            <a:ext cx="72994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Semana del 05 de junio al 10 de junio del 2016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Se le informa a la constructora </a:t>
            </a:r>
            <a:r>
              <a:rPr lang="es-MX" dirty="0" err="1"/>
              <a:t>trans</a:t>
            </a:r>
            <a:r>
              <a:rPr lang="es-MX" dirty="0"/>
              <a:t>-catenaria que deberá atender detalles de armados en las áreas siguientes.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Revisar los planos estructurales antes de desplantar acero en trabes, columnas o cualquier elemento estructural.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 se les informa que deberán realizar todos los amarres correspondientes en los traslapes de cada varilla así como los cruces de las mismas.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Se le pidió a la empresa </a:t>
            </a:r>
            <a:r>
              <a:rPr lang="es-MX" dirty="0" err="1"/>
              <a:t>trans</a:t>
            </a:r>
            <a:r>
              <a:rPr lang="es-MX" dirty="0"/>
              <a:t>-catenaria realizar el revestimiento de los capiteles de las columnas tipo C0 – 01 a nivel de losas de entrepiso.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Revisar niveles del tendido de acero en losas de entrepisos.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Revestimiento en columnas con respecto a los cruces de cada elemento estructural.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Escuadras en nervaduras para losa novidesa.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624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1.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233815" y="3052070"/>
            <a:ext cx="3635820" cy="756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Observación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Revisar planos de armados en trabes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Sugerencia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Calcular traslape de varillas para trabe 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s-MX" sz="1200" b="1" i="1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5026506" y="5338655"/>
            <a:ext cx="3635820" cy="756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Observación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Revestir columnas (faltan estribos)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Sugerencia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Colocar estribos en dos secciones con escuadras en los empalmes quedando en varillas de columna C0 – 01.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s-MX" sz="1200" b="1" i="1" dirty="0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233815" y="5947670"/>
            <a:ext cx="3635820" cy="756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Observación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Revisar nervaduras faltan escuadras.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Sugerencia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Realizar la escuadra en nervaduras de losa novidesa antes de tender acero.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s-MX" sz="1200" b="1" i="1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s-MX" sz="1200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9" y="648234"/>
            <a:ext cx="3914976" cy="22021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65" y="2586383"/>
            <a:ext cx="4346222" cy="24447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6956" y="3855384"/>
            <a:ext cx="3309538" cy="18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1.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233815" y="3052070"/>
            <a:ext cx="3635820" cy="756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Observación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Revisar niveles de tendido de acero 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Sugerencia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Marcar niveles de piso terminado para realizar tendido de acero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s-MX" sz="1200" b="1" i="1" dirty="0"/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4882559" y="4711527"/>
            <a:ext cx="3635820" cy="756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Observación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Revestir columnas y colocar todos los amarres de trabes 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Sugerencia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Realizar estribos en dos secciones para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s-MX" sz="1200" b="1" i="1" dirty="0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233815" y="6053829"/>
            <a:ext cx="3635820" cy="756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Observación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Falta amarres en escuadras de trabes.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Sugerencia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Amarrar todas las escuadras de trabes.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s-MX" sz="1200" b="1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94" y="2167467"/>
            <a:ext cx="3941942" cy="22173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7831" y="3831530"/>
            <a:ext cx="3701803" cy="20822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5" r="1228" b="22886"/>
          <a:stretch/>
        </p:blipFill>
        <p:spPr>
          <a:xfrm>
            <a:off x="233815" y="699709"/>
            <a:ext cx="3412213" cy="21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5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1. Reporte Fotográfico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3043276" y="5722967"/>
            <a:ext cx="3635820" cy="756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Observación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Amarres en cruces trabes e intersección con columnas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Distribución  de estribos en cruce de  trabes.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Sugerencia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MX" sz="1200" b="1" i="1" dirty="0"/>
              <a:t> revisar la distribución de estribos para cruces entre trabes.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s-MX" sz="1200" b="1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13537" y="1775407"/>
            <a:ext cx="4830964" cy="27174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63866" y="1774321"/>
            <a:ext cx="4825997" cy="27146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76214" y="1774322"/>
            <a:ext cx="4825997" cy="27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7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01. Actividades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731" y="4072"/>
            <a:ext cx="9134269" cy="624284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810963" y="132754"/>
            <a:ext cx="487601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dirty="0">
                <a:solidFill>
                  <a:schemeClr val="bg1"/>
                </a:solidFill>
              </a:rPr>
              <a:t>3.-Acciones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69" y="54495"/>
            <a:ext cx="556120" cy="543316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218315" y="2405495"/>
            <a:ext cx="4634345" cy="330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1.- Se deben de tomar acciones inmediatas para la corrección de los detalles mencionados, mismos que como se le indica a la constructora llevarlos a cabo.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156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9971</TotalTime>
  <Words>356</Words>
  <Application>Microsoft Office PowerPoint</Application>
  <PresentationFormat>Presentación en pantalla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Reyes Posada</dc:creator>
  <cp:lastModifiedBy>Israel Posada</cp:lastModifiedBy>
  <cp:revision>360</cp:revision>
  <dcterms:created xsi:type="dcterms:W3CDTF">2014-08-12T15:37:57Z</dcterms:created>
  <dcterms:modified xsi:type="dcterms:W3CDTF">2018-02-11T18:27:53Z</dcterms:modified>
</cp:coreProperties>
</file>