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3" r:id="rId2"/>
    <p:sldId id="310" r:id="rId3"/>
    <p:sldId id="346" r:id="rId4"/>
    <p:sldId id="345" r:id="rId5"/>
    <p:sldId id="344" r:id="rId6"/>
    <p:sldId id="354" r:id="rId7"/>
    <p:sldId id="356" r:id="rId8"/>
    <p:sldId id="348" r:id="rId9"/>
    <p:sldId id="355" r:id="rId10"/>
    <p:sldId id="287" r:id="rId11"/>
    <p:sldId id="347" r:id="rId12"/>
    <p:sldId id="342" r:id="rId13"/>
    <p:sldId id="31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3D3"/>
    <a:srgbClr val="FFFF99"/>
    <a:srgbClr val="E51837"/>
    <a:srgbClr val="E24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7691" autoAdjust="0"/>
  </p:normalViewPr>
  <p:slideViewPr>
    <p:cSldViewPr snapToGrid="0">
      <p:cViewPr varScale="1">
        <p:scale>
          <a:sx n="59" d="100"/>
          <a:sy n="59" d="100"/>
        </p:scale>
        <p:origin x="1620" y="78"/>
      </p:cViewPr>
      <p:guideLst>
        <p:guide pos="285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1320-08C4-479C-A474-F419D6AE19EB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7445-A3B9-4C17-B063-84988FF634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3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79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7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5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7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5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8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5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7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569377" y="5485155"/>
            <a:ext cx="31306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 SEMANAL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94804" y="-4296"/>
            <a:ext cx="4374573" cy="6541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2102480" y="3855437"/>
            <a:ext cx="21062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126 Habitaciones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15190" y="5805251"/>
            <a:ext cx="30903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POSADAS 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583297" y="428586"/>
            <a:ext cx="1828800" cy="1828800"/>
            <a:chOff x="1153391" y="779318"/>
            <a:chExt cx="1828800" cy="1828800"/>
          </a:xfrm>
        </p:grpSpPr>
        <p:sp>
          <p:nvSpPr>
            <p:cNvPr id="12" name="Rectángulo 11"/>
            <p:cNvSpPr/>
            <p:nvPr/>
          </p:nvSpPr>
          <p:spPr>
            <a:xfrm>
              <a:off x="1153391" y="779318"/>
              <a:ext cx="18288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8082" y="918522"/>
              <a:ext cx="1579419" cy="1558638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1996603" y="3319200"/>
            <a:ext cx="356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</a:rPr>
              <a:t>PERIFERICO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0112" y="3266555"/>
            <a:ext cx="45805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1826179" y="2646447"/>
            <a:ext cx="3036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  <a:latin typeface="Arial Black" panose="020B0A04020102020204" pitchFamily="34" charset="0"/>
              </a:rPr>
              <a:t>PUEBLA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569377" y="3456785"/>
            <a:ext cx="1662839" cy="1840340"/>
            <a:chOff x="1503393" y="5451453"/>
            <a:chExt cx="1021701" cy="1056981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8463" y="5451453"/>
              <a:ext cx="916631" cy="895525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1503393" y="6296312"/>
              <a:ext cx="997426" cy="212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       TECHDEBA </a:t>
              </a: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4740380" y="5997339"/>
            <a:ext cx="401268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6335545" y="5990413"/>
            <a:ext cx="24782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27 DE OCTUBRE 2017</a:t>
            </a:r>
          </a:p>
        </p:txBody>
      </p:sp>
    </p:spTree>
    <p:extLst>
      <p:ext uri="{BB962C8B-B14F-4D97-AF65-F5344CB8AC3E}">
        <p14:creationId xmlns:p14="http://schemas.microsoft.com/office/powerpoint/2010/main" val="99082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3349198" y="6231468"/>
            <a:ext cx="2455333" cy="440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400" b="1" i="1" dirty="0" err="1"/>
              <a:t>Instación</a:t>
            </a:r>
            <a:r>
              <a:rPr lang="es-MX" sz="1400" b="1" i="1" dirty="0"/>
              <a:t> hidrosanitaria de habitaciones.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17945" y="2003664"/>
            <a:ext cx="5246258" cy="29510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58632" y="2003770"/>
            <a:ext cx="5246743" cy="29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888988" y="6268580"/>
            <a:ext cx="337575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400" b="1" i="1" dirty="0"/>
              <a:t>Vertical de ducto de aire acondicionado.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840292" y="1954288"/>
            <a:ext cx="5473141" cy="3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s/n. incidentes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218315" y="2405495"/>
            <a:ext cx="4634345" cy="33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29817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02. Estatus Revisión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16949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29817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06. Directorio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219915"/>
            <a:ext cx="556120" cy="543316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235523" y="1444339"/>
            <a:ext cx="8601300" cy="4852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392320" y="1182233"/>
            <a:ext cx="8601300" cy="4852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0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02875" y="1527466"/>
            <a:ext cx="467591" cy="3855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10391" y="13624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73309" y="128753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ÍNDICE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7" y="42637"/>
            <a:ext cx="556120" cy="5433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85961" y="2016487"/>
            <a:ext cx="570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ESTATUS DEL PROYECTO</a:t>
            </a:r>
          </a:p>
          <a:p>
            <a:pPr marL="342900" indent="-342900">
              <a:buAutoNum type="arabicPeriod"/>
            </a:pPr>
            <a:r>
              <a:rPr lang="es-MX" dirty="0"/>
              <a:t>PROGRAMA GENERAL DEL PROYECTO</a:t>
            </a:r>
          </a:p>
          <a:p>
            <a:pPr marL="342900" indent="-342900">
              <a:buAutoNum type="arabicPeriod"/>
            </a:pPr>
            <a:r>
              <a:rPr lang="es-MX" dirty="0"/>
              <a:t>ACTIVIDADES</a:t>
            </a:r>
          </a:p>
          <a:p>
            <a:pPr marL="342900" indent="-342900">
              <a:buAutoNum type="arabicPeriod"/>
            </a:pPr>
            <a:r>
              <a:rPr lang="es-MX" dirty="0"/>
              <a:t>ESTADO DE CUENTA</a:t>
            </a:r>
          </a:p>
          <a:p>
            <a:pPr marL="342900" indent="-342900">
              <a:buAutoNum type="arabicPeriod"/>
            </a:pPr>
            <a:r>
              <a:rPr lang="es-MX" dirty="0"/>
              <a:t>DOCUMENTOS COMPLEMENTARIOS</a:t>
            </a:r>
          </a:p>
          <a:p>
            <a:pPr marL="342900" indent="-342900">
              <a:buAutoNum type="arabicPeriod"/>
            </a:pPr>
            <a:r>
              <a:rPr lang="es-MX" dirty="0"/>
              <a:t>DIRECTORIO</a:t>
            </a:r>
          </a:p>
          <a:p>
            <a:pPr marL="342900" indent="-3429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55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1. Estatus del Proyecto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9989" y="1361209"/>
            <a:ext cx="729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PROYECTO HOTEL ONE HERMANOS SERDAN PUEBLA</a:t>
            </a:r>
          </a:p>
          <a:p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4351"/>
              </p:ext>
            </p:extLst>
          </p:nvPr>
        </p:nvGraphicFramePr>
        <p:xfrm>
          <a:off x="467380" y="1961373"/>
          <a:ext cx="8218969" cy="33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34">
                  <a:extLst>
                    <a:ext uri="{9D8B030D-6E8A-4147-A177-3AD203B41FA5}">
                      <a16:colId xmlns:a16="http://schemas.microsoft.com/office/drawing/2014/main" val="781360738"/>
                    </a:ext>
                  </a:extLst>
                </a:gridCol>
                <a:gridCol w="2862798">
                  <a:extLst>
                    <a:ext uri="{9D8B030D-6E8A-4147-A177-3AD203B41FA5}">
                      <a16:colId xmlns:a16="http://schemas.microsoft.com/office/drawing/2014/main" val="1769144796"/>
                    </a:ext>
                  </a:extLst>
                </a:gridCol>
                <a:gridCol w="1502081">
                  <a:extLst>
                    <a:ext uri="{9D8B030D-6E8A-4147-A177-3AD203B41FA5}">
                      <a16:colId xmlns:a16="http://schemas.microsoft.com/office/drawing/2014/main" val="495639420"/>
                    </a:ext>
                  </a:extLst>
                </a:gridCol>
                <a:gridCol w="2739656">
                  <a:extLst>
                    <a:ext uri="{9D8B030D-6E8A-4147-A177-3AD203B41FA5}">
                      <a16:colId xmlns:a16="http://schemas.microsoft.com/office/drawing/2014/main" val="575691687"/>
                    </a:ext>
                  </a:extLst>
                </a:gridCol>
              </a:tblGrid>
              <a:tr h="400263">
                <a:tc>
                  <a:txBody>
                    <a:bodyPr/>
                    <a:lstStyle/>
                    <a:p>
                      <a:r>
                        <a:rPr lang="es-MX" dirty="0"/>
                        <a:t>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5958"/>
                  </a:ext>
                </a:extLst>
              </a:tr>
              <a:tr h="460576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LICITACION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COMPLETA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05/04/2017</a:t>
                      </a:r>
                      <a:r>
                        <a:rPr lang="es-MX" sz="1100" baseline="0" dirty="0"/>
                        <a:t> SE FIRMO CONTRATO EN LA CIUDAD DE PUEBLA.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5848"/>
                  </a:ext>
                </a:extLst>
              </a:tr>
              <a:tr h="460576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ASIGNACION DE CONTRATISTA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EN</a:t>
                      </a:r>
                      <a:r>
                        <a:rPr lang="es-MX" sz="1100" baseline="0" dirty="0"/>
                        <a:t> PROCESO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LIDERANDO</a:t>
                      </a:r>
                      <a:r>
                        <a:rPr lang="es-MX" sz="1100" baseline="0" dirty="0"/>
                        <a:t> CONSTRUCCIONES, S.A. DE C.V.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71966"/>
                  </a:ext>
                </a:extLst>
              </a:tr>
              <a:tr h="641517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GESTION DE PERMISOS Y LICENCIAS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  <a:p>
                      <a:r>
                        <a:rPr lang="es-MX" sz="1100" dirty="0"/>
                        <a:t>COMPLETO</a:t>
                      </a:r>
                      <a:r>
                        <a:rPr lang="es-MX" sz="1100" baseline="0" dirty="0"/>
                        <a:t>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YA SE TIENEN COMPLETOS</a:t>
                      </a:r>
                      <a:r>
                        <a:rPr lang="es-MX" sz="1100" baseline="0" dirty="0"/>
                        <a:t> ESTOS TRAMITES EN CUESTION DE LINCENCIA DE CONSTRUCCION Y TODODS LOS PERMISOS CORRESPONDIENTES.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7525"/>
                  </a:ext>
                </a:extLst>
              </a:tr>
              <a:tr h="641517">
                <a:tc>
                  <a:txBody>
                    <a:bodyPr/>
                    <a:lstStyle/>
                    <a:p>
                      <a:r>
                        <a:rPr lang="es-MX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PRELIMINARES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SE</a:t>
                      </a:r>
                      <a:r>
                        <a:rPr lang="es-MX" sz="1100" baseline="0" dirty="0"/>
                        <a:t> TERMINO LA PARTIDA DE PRELIMINARES EN EL HOTEL ONE PERIFERICO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517">
                <a:tc>
                  <a:txBody>
                    <a:bodyPr/>
                    <a:lstStyle/>
                    <a:p>
                      <a:r>
                        <a:rPr lang="es-MX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ESTRUCTURA</a:t>
                      </a:r>
                      <a:r>
                        <a:rPr lang="es-MX" sz="1100" baseline="0" dirty="0"/>
                        <a:t>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EN 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SE INICIARON</a:t>
                      </a:r>
                      <a:r>
                        <a:rPr lang="es-MX" sz="1100" baseline="0" dirty="0"/>
                        <a:t> ARMADOS DE CIMENTACION COLOCANDO COLUMNAS Y CONTRATRABES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0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754524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2. Programa general del proyecto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9989" y="1361209"/>
            <a:ext cx="729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47" y="757038"/>
            <a:ext cx="9051236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3. Actividades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10963" y="718636"/>
            <a:ext cx="7520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Semana del 23 al 27 de Octubre del 2017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Levantaron muros de tabla roca a una cara en el 5to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Forraron verticales de agua helada del primer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Empezaron el repellado en fachada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Colaron las bases para el </a:t>
            </a:r>
            <a:r>
              <a:rPr lang="es-MX" dirty="0" err="1"/>
              <a:t>shiller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inicio instalación hidrosanitaria en 4to.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instalo doble colchoneta de fibra de vidrio en los muros de habitaciones muestra para dar solución a el aislamiento acústico,.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instalado la UMA en el almacén.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empezaron a cerrar muros de almacén.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hizo limpieza de 1º, 2º y 3er nivel de habitaciones (retiro de alambre).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instalaron equipos de aire acondicionada en el 4to.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inicio instalación eléctrica en 3er.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vertical de los ductos de aire acondicionado se ha fabricado has el 5º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han fabricado e instalado ductos de aire acondicionado de equipo </a:t>
            </a:r>
            <a:r>
              <a:rPr lang="es-MX" dirty="0" err="1"/>
              <a:t>fan&amp;cold</a:t>
            </a:r>
            <a:r>
              <a:rPr lang="es-MX" dirty="0"/>
              <a:t> a rejilla de inyección hasta el 3er. Nivel de habitaciones.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instalaron bases de herrería para lavabo, buro y escritorio hasta 3er. Nivel de habitaciones.</a:t>
            </a:r>
          </a:p>
        </p:txBody>
      </p:sp>
    </p:spTree>
    <p:extLst>
      <p:ext uri="{BB962C8B-B14F-4D97-AF65-F5344CB8AC3E}">
        <p14:creationId xmlns:p14="http://schemas.microsoft.com/office/powerpoint/2010/main" val="66624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2865829" y="6059572"/>
            <a:ext cx="3422072" cy="445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400" b="1" i="1" dirty="0"/>
              <a:t>Levantaron muros de tabla roca a una cara en el 5to nivel de habitaciones.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20" y="1865974"/>
            <a:ext cx="5254059" cy="29554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88173" y="1871101"/>
            <a:ext cx="5135976" cy="28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2784764" y="6282267"/>
            <a:ext cx="3422072" cy="445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400" b="1" i="1" dirty="0"/>
              <a:t>Instalación de antepechos de vanos de puerta de acceso.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86335" y="1942429"/>
            <a:ext cx="5418928" cy="30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3082482" y="6107686"/>
            <a:ext cx="29410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400" b="1" i="1" dirty="0"/>
              <a:t>Instalación de equipo </a:t>
            </a:r>
            <a:r>
              <a:rPr lang="es-MX" sz="1400" b="1" i="1" dirty="0" err="1"/>
              <a:t>fan&amp;cold</a:t>
            </a:r>
            <a:r>
              <a:rPr lang="es-MX" sz="1400" b="1" i="1" dirty="0"/>
              <a:t> y fabricación de ducto para rejilla de inyección.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29" y="842528"/>
            <a:ext cx="4102774" cy="23078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36" y="3364511"/>
            <a:ext cx="4403457" cy="24769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757" y="822750"/>
            <a:ext cx="4173098" cy="2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1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5.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3234250" y="6271068"/>
            <a:ext cx="268522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1200" b="1" i="1" dirty="0"/>
              <a:t>Instalación de soportes de herrería lavabo, buro y escritorio.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48" y="861578"/>
            <a:ext cx="4724404" cy="26574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308" y="3578202"/>
            <a:ext cx="4682165" cy="26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1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15884</TotalTime>
  <Words>468</Words>
  <Application>Microsoft Office PowerPoint</Application>
  <PresentationFormat>Presentación en pantalla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Reyes Posada</dc:creator>
  <cp:lastModifiedBy>Israel Posada</cp:lastModifiedBy>
  <cp:revision>459</cp:revision>
  <dcterms:created xsi:type="dcterms:W3CDTF">2014-08-12T15:37:57Z</dcterms:created>
  <dcterms:modified xsi:type="dcterms:W3CDTF">2018-02-11T18:34:34Z</dcterms:modified>
</cp:coreProperties>
</file>