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94771"/>
  </p:normalViewPr>
  <p:slideViewPr>
    <p:cSldViewPr snapToGrid="0" snapToObjects="1">
      <p:cViewPr>
        <p:scale>
          <a:sx n="222" d="100"/>
          <a:sy n="222" d="100"/>
        </p:scale>
        <p:origin x="504" y="-2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EF8A-D40C-1746-9B03-1D555BD5801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3C6A-4FFD-5E46-8A71-FC2295BC3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EF8A-D40C-1746-9B03-1D555BD5801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3C6A-4FFD-5E46-8A71-FC2295BC3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EF8A-D40C-1746-9B03-1D555BD5801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3C6A-4FFD-5E46-8A71-FC2295BC3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EF8A-D40C-1746-9B03-1D555BD5801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3C6A-4FFD-5E46-8A71-FC2295BC3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EF8A-D40C-1746-9B03-1D555BD5801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3C6A-4FFD-5E46-8A71-FC2295BC3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EF8A-D40C-1746-9B03-1D555BD5801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3C6A-4FFD-5E46-8A71-FC2295BC3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EF8A-D40C-1746-9B03-1D555BD5801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3C6A-4FFD-5E46-8A71-FC2295BC3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EF8A-D40C-1746-9B03-1D555BD5801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3C6A-4FFD-5E46-8A71-FC2295BC3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EF8A-D40C-1746-9B03-1D555BD5801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3C6A-4FFD-5E46-8A71-FC2295BC3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EF8A-D40C-1746-9B03-1D555BD5801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3C6A-4FFD-5E46-8A71-FC2295BC3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EF8A-D40C-1746-9B03-1D555BD5801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3C6A-4FFD-5E46-8A71-FC2295BC33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EEF8A-D40C-1746-9B03-1D555BD5801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3C6A-4FFD-5E46-8A71-FC2295B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8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134" y="5307835"/>
            <a:ext cx="707248" cy="7072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8981" y="5325088"/>
            <a:ext cx="5464570" cy="504026"/>
          </a:xfrm>
        </p:spPr>
        <p:txBody>
          <a:bodyPr>
            <a:noAutofit/>
          </a:bodyPr>
          <a:lstStyle/>
          <a:p>
            <a:r>
              <a:rPr lang="en-US" sz="5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Career Climber</a:t>
            </a:r>
            <a:endParaRPr lang="en-US" sz="5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09566" y="4964716"/>
            <a:ext cx="476384" cy="117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.</a:t>
            </a:r>
            <a:endParaRPr lang="en-US" sz="5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52" y="3671186"/>
            <a:ext cx="822385" cy="8223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07" y="3145710"/>
            <a:ext cx="446016" cy="594688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577237" y="3119214"/>
            <a:ext cx="5464570" cy="504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smtClean="0">
                <a:latin typeface="Abadi MT Condensed Light" charset="0"/>
                <a:ea typeface="Abadi MT Condensed Light" charset="0"/>
                <a:cs typeface="Abadi MT Condensed Light" charset="0"/>
              </a:rPr>
              <a:t>Career Climber</a:t>
            </a:r>
            <a:endParaRPr lang="en-US" sz="5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-160270" y="2758842"/>
            <a:ext cx="5464570" cy="504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.</a:t>
            </a:r>
            <a:endParaRPr lang="en-US" sz="5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0"/>
          <a:stretch/>
        </p:blipFill>
        <p:spPr>
          <a:xfrm>
            <a:off x="0" y="-1"/>
            <a:ext cx="9147428" cy="35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3755</TotalTime>
  <Words>6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 MT Condensed Light</vt:lpstr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Keri Wheatley</dc:creator>
  <cp:lastModifiedBy>Keri Wheatley</cp:lastModifiedBy>
  <cp:revision>5</cp:revision>
  <dcterms:created xsi:type="dcterms:W3CDTF">2018-07-31T21:15:00Z</dcterms:created>
  <dcterms:modified xsi:type="dcterms:W3CDTF">2018-08-03T11:50:23Z</dcterms:modified>
</cp:coreProperties>
</file>