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D094"/>
    <a:srgbClr val="668EBC"/>
    <a:srgbClr val="488C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6"/>
    <p:restoredTop sz="94705"/>
  </p:normalViewPr>
  <p:slideViewPr>
    <p:cSldViewPr snapToGrid="0" snapToObjects="1">
      <p:cViewPr>
        <p:scale>
          <a:sx n="133" d="100"/>
          <a:sy n="133" d="100"/>
        </p:scale>
        <p:origin x="30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F5FA7A-D7D0-A54A-A367-0394729CA42F}" type="doc">
      <dgm:prSet loTypeId="urn:microsoft.com/office/officeart/2005/8/layout/process1" loCatId="" qsTypeId="urn:microsoft.com/office/officeart/2005/8/quickstyle/simple2" qsCatId="simple" csTypeId="urn:microsoft.com/office/officeart/2005/8/colors/accent1_1" csCatId="accent1" phldr="1"/>
      <dgm:spPr/>
    </dgm:pt>
    <dgm:pt modelId="{C647142B-FE4D-884D-886E-65F8E8AB92AC}">
      <dgm:prSet phldrT="[Text]"/>
      <dgm:spPr>
        <a:solidFill>
          <a:schemeClr val="bg2"/>
        </a:solidFill>
        <a:ln w="12700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rPr>
            <a:t>Data Engineering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  <a:latin typeface="Hiragino Kaku Gothic ProN W6" charset="-128"/>
            <a:ea typeface="Hiragino Kaku Gothic ProN W6" charset="-128"/>
            <a:cs typeface="Hiragino Kaku Gothic ProN W6" charset="-128"/>
          </a:endParaRPr>
        </a:p>
      </dgm:t>
    </dgm:pt>
    <dgm:pt modelId="{27A89EF9-7E9C-F94A-A23F-274525681ADB}" type="parTrans" cxnId="{C1EA6F49-DF48-8C41-80AD-AC3E32B3CBA7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EB109A3-BB03-C04C-BC5D-DC01C78D5C1A}" type="sibTrans" cxnId="{C1EA6F49-DF48-8C41-80AD-AC3E32B3CBA7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5136C39A-B2D8-7D4D-926A-26FC0D00AFEC}">
      <dgm:prSet phldrT="[Text]"/>
      <dgm:spPr>
        <a:solidFill>
          <a:schemeClr val="bg2"/>
        </a:solidFill>
        <a:ln w="12700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rPr>
            <a:t>Machine Learning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  <a:latin typeface="Hiragino Kaku Gothic ProN W6" charset="-128"/>
            <a:ea typeface="Hiragino Kaku Gothic ProN W6" charset="-128"/>
            <a:cs typeface="Hiragino Kaku Gothic ProN W6" charset="-128"/>
          </a:endParaRPr>
        </a:p>
      </dgm:t>
    </dgm:pt>
    <dgm:pt modelId="{80647453-3EA0-B74A-A46E-775EDDFFE11B}" type="parTrans" cxnId="{8437AF28-4433-2543-9011-0C9D6135F5C1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70F28A9-3E7D-1E46-AC16-7AD0F2F11C92}" type="sibTrans" cxnId="{8437AF28-4433-2543-9011-0C9D6135F5C1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92B9300-FBD5-F242-8EA5-B800473F2563}">
      <dgm:prSet phldrT="[Text]"/>
      <dgm:spPr>
        <a:solidFill>
          <a:schemeClr val="bg2"/>
        </a:solidFill>
        <a:ln w="12700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rPr>
            <a:t>Visualization Design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  <a:latin typeface="Hiragino Kaku Gothic ProN W6" charset="-128"/>
            <a:ea typeface="Hiragino Kaku Gothic ProN W6" charset="-128"/>
            <a:cs typeface="Hiragino Kaku Gothic ProN W6" charset="-128"/>
          </a:endParaRPr>
        </a:p>
      </dgm:t>
    </dgm:pt>
    <dgm:pt modelId="{299C331F-B4DD-7944-8CC5-FCA09EDACC8E}" type="parTrans" cxnId="{0E65A57B-8C44-6B4F-908F-5C5119643E03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721AD7C0-2420-B948-9CD4-4541D933AF44}" type="sibTrans" cxnId="{0E65A57B-8C44-6B4F-908F-5C5119643E03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DD13E29-E4AA-8045-B578-CC096C99AFD8}">
      <dgm:prSet/>
      <dgm:spPr>
        <a:solidFill>
          <a:schemeClr val="bg2"/>
        </a:solidFill>
        <a:ln w="12700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rPr>
            <a:t>Web Serving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  <a:latin typeface="Hiragino Kaku Gothic ProN W6" charset="-128"/>
            <a:ea typeface="Hiragino Kaku Gothic ProN W6" charset="-128"/>
            <a:cs typeface="Hiragino Kaku Gothic ProN W6" charset="-128"/>
          </a:endParaRPr>
        </a:p>
      </dgm:t>
    </dgm:pt>
    <dgm:pt modelId="{BA07611C-5C9E-C242-9129-F67A343E9B45}" type="parTrans" cxnId="{569A416E-BFF3-C34A-A7DB-7552D42FF1C2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7A624B1-0626-7C41-B535-8C27D102B546}" type="sibTrans" cxnId="{569A416E-BFF3-C34A-A7DB-7552D42FF1C2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09F5836-63C2-E347-8452-24DDA36C0FF5}" type="pres">
      <dgm:prSet presAssocID="{10F5FA7A-D7D0-A54A-A367-0394729CA42F}" presName="Name0" presStyleCnt="0">
        <dgm:presLayoutVars>
          <dgm:dir/>
          <dgm:resizeHandles val="exact"/>
        </dgm:presLayoutVars>
      </dgm:prSet>
      <dgm:spPr/>
    </dgm:pt>
    <dgm:pt modelId="{B2D82B5F-CD53-4044-95A4-9C2910CBF979}" type="pres">
      <dgm:prSet presAssocID="{C647142B-FE4D-884D-886E-65F8E8AB92A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543C3-CCED-AB4E-A000-CB5A87BC1919}" type="pres">
      <dgm:prSet presAssocID="{DEB109A3-BB03-C04C-BC5D-DC01C78D5C1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D8168E5-3450-6542-AFBC-BBC52D69E615}" type="pres">
      <dgm:prSet presAssocID="{DEB109A3-BB03-C04C-BC5D-DC01C78D5C1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F6872DF-D28F-1C48-A817-8F6BA524C3BC}" type="pres">
      <dgm:prSet presAssocID="{5136C39A-B2D8-7D4D-926A-26FC0D00AFE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C7D9BA-CFD4-3F45-BDFC-3B205947C82A}" type="pres">
      <dgm:prSet presAssocID="{A70F28A9-3E7D-1E46-AC16-7AD0F2F11C9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168021B-8709-0D4D-9CB3-3DE651FCDFA3}" type="pres">
      <dgm:prSet presAssocID="{A70F28A9-3E7D-1E46-AC16-7AD0F2F11C9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D7B58DC-451A-B240-BC54-4CE0C358D760}" type="pres">
      <dgm:prSet presAssocID="{E92B9300-FBD5-F242-8EA5-B800473F256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CB4E5-A971-C54A-8ADB-4DC237BA3E11}" type="pres">
      <dgm:prSet presAssocID="{721AD7C0-2420-B948-9CD4-4541D933AF4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433E4E1-9C2F-3345-8828-491DB42B7789}" type="pres">
      <dgm:prSet presAssocID="{721AD7C0-2420-B948-9CD4-4541D933AF4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664609A-EA06-7044-A8FC-E85CEB267B6D}" type="pres">
      <dgm:prSet presAssocID="{6DD13E29-E4AA-8045-B578-CC096C99AFD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E0E8A3-F846-B349-8309-16B8FFBB4168}" type="presOf" srcId="{5136C39A-B2D8-7D4D-926A-26FC0D00AFEC}" destId="{2F6872DF-D28F-1C48-A817-8F6BA524C3BC}" srcOrd="0" destOrd="0" presId="urn:microsoft.com/office/officeart/2005/8/layout/process1"/>
    <dgm:cxn modelId="{D26651F4-66FE-A243-B87B-9A33CD272F73}" type="presOf" srcId="{10F5FA7A-D7D0-A54A-A367-0394729CA42F}" destId="{109F5836-63C2-E347-8452-24DDA36C0FF5}" srcOrd="0" destOrd="0" presId="urn:microsoft.com/office/officeart/2005/8/layout/process1"/>
    <dgm:cxn modelId="{AB3AD9A5-CA81-E64F-95C8-3F349DF0B8BE}" type="presOf" srcId="{DEB109A3-BB03-C04C-BC5D-DC01C78D5C1A}" destId="{A7F543C3-CCED-AB4E-A000-CB5A87BC1919}" srcOrd="0" destOrd="0" presId="urn:microsoft.com/office/officeart/2005/8/layout/process1"/>
    <dgm:cxn modelId="{BDA883AA-FFA0-CE48-AC63-CE6EC0F5099C}" type="presOf" srcId="{721AD7C0-2420-B948-9CD4-4541D933AF44}" destId="{E433E4E1-9C2F-3345-8828-491DB42B7789}" srcOrd="1" destOrd="0" presId="urn:microsoft.com/office/officeart/2005/8/layout/process1"/>
    <dgm:cxn modelId="{8437AF28-4433-2543-9011-0C9D6135F5C1}" srcId="{10F5FA7A-D7D0-A54A-A367-0394729CA42F}" destId="{5136C39A-B2D8-7D4D-926A-26FC0D00AFEC}" srcOrd="1" destOrd="0" parTransId="{80647453-3EA0-B74A-A46E-775EDDFFE11B}" sibTransId="{A70F28A9-3E7D-1E46-AC16-7AD0F2F11C92}"/>
    <dgm:cxn modelId="{DD0D3119-9288-FF43-BC85-0082E245AAA6}" type="presOf" srcId="{C647142B-FE4D-884D-886E-65F8E8AB92AC}" destId="{B2D82B5F-CD53-4044-95A4-9C2910CBF979}" srcOrd="0" destOrd="0" presId="urn:microsoft.com/office/officeart/2005/8/layout/process1"/>
    <dgm:cxn modelId="{C1EA6F49-DF48-8C41-80AD-AC3E32B3CBA7}" srcId="{10F5FA7A-D7D0-A54A-A367-0394729CA42F}" destId="{C647142B-FE4D-884D-886E-65F8E8AB92AC}" srcOrd="0" destOrd="0" parTransId="{27A89EF9-7E9C-F94A-A23F-274525681ADB}" sibTransId="{DEB109A3-BB03-C04C-BC5D-DC01C78D5C1A}"/>
    <dgm:cxn modelId="{31ACD263-CD41-CF44-AE9F-D5322D4693C6}" type="presOf" srcId="{721AD7C0-2420-B948-9CD4-4541D933AF44}" destId="{E56CB4E5-A971-C54A-8ADB-4DC237BA3E11}" srcOrd="0" destOrd="0" presId="urn:microsoft.com/office/officeart/2005/8/layout/process1"/>
    <dgm:cxn modelId="{33D12B9D-F362-9941-AA50-4C79E8DDAE2E}" type="presOf" srcId="{A70F28A9-3E7D-1E46-AC16-7AD0F2F11C92}" destId="{5168021B-8709-0D4D-9CB3-3DE651FCDFA3}" srcOrd="1" destOrd="0" presId="urn:microsoft.com/office/officeart/2005/8/layout/process1"/>
    <dgm:cxn modelId="{80394DCE-B4B8-8044-BA4A-AE5DE2D3F615}" type="presOf" srcId="{A70F28A9-3E7D-1E46-AC16-7AD0F2F11C92}" destId="{30C7D9BA-CFD4-3F45-BDFC-3B205947C82A}" srcOrd="0" destOrd="0" presId="urn:microsoft.com/office/officeart/2005/8/layout/process1"/>
    <dgm:cxn modelId="{3AD70A54-CD95-AC4B-9147-B03E34FF5BC4}" type="presOf" srcId="{6DD13E29-E4AA-8045-B578-CC096C99AFD8}" destId="{A664609A-EA06-7044-A8FC-E85CEB267B6D}" srcOrd="0" destOrd="0" presId="urn:microsoft.com/office/officeart/2005/8/layout/process1"/>
    <dgm:cxn modelId="{98A93477-1905-F047-81E9-E9A407BCAB3A}" type="presOf" srcId="{E92B9300-FBD5-F242-8EA5-B800473F2563}" destId="{3D7B58DC-451A-B240-BC54-4CE0C358D760}" srcOrd="0" destOrd="0" presId="urn:microsoft.com/office/officeart/2005/8/layout/process1"/>
    <dgm:cxn modelId="{569A416E-BFF3-C34A-A7DB-7552D42FF1C2}" srcId="{10F5FA7A-D7D0-A54A-A367-0394729CA42F}" destId="{6DD13E29-E4AA-8045-B578-CC096C99AFD8}" srcOrd="3" destOrd="0" parTransId="{BA07611C-5C9E-C242-9129-F67A343E9B45}" sibTransId="{F7A624B1-0626-7C41-B535-8C27D102B546}"/>
    <dgm:cxn modelId="{8BAAFCCA-AB8E-C449-BEB9-E7BB46F24043}" type="presOf" srcId="{DEB109A3-BB03-C04C-BC5D-DC01C78D5C1A}" destId="{8D8168E5-3450-6542-AFBC-BBC52D69E615}" srcOrd="1" destOrd="0" presId="urn:microsoft.com/office/officeart/2005/8/layout/process1"/>
    <dgm:cxn modelId="{0E65A57B-8C44-6B4F-908F-5C5119643E03}" srcId="{10F5FA7A-D7D0-A54A-A367-0394729CA42F}" destId="{E92B9300-FBD5-F242-8EA5-B800473F2563}" srcOrd="2" destOrd="0" parTransId="{299C331F-B4DD-7944-8CC5-FCA09EDACC8E}" sibTransId="{721AD7C0-2420-B948-9CD4-4541D933AF44}"/>
    <dgm:cxn modelId="{86BBA404-9279-D146-8864-75DF69B47E54}" type="presParOf" srcId="{109F5836-63C2-E347-8452-24DDA36C0FF5}" destId="{B2D82B5F-CD53-4044-95A4-9C2910CBF979}" srcOrd="0" destOrd="0" presId="urn:microsoft.com/office/officeart/2005/8/layout/process1"/>
    <dgm:cxn modelId="{E70A8412-B8E6-614D-B888-8F814CB9C77B}" type="presParOf" srcId="{109F5836-63C2-E347-8452-24DDA36C0FF5}" destId="{A7F543C3-CCED-AB4E-A000-CB5A87BC1919}" srcOrd="1" destOrd="0" presId="urn:microsoft.com/office/officeart/2005/8/layout/process1"/>
    <dgm:cxn modelId="{01DDDCE5-8566-6541-8544-B4C7EFFD1FA6}" type="presParOf" srcId="{A7F543C3-CCED-AB4E-A000-CB5A87BC1919}" destId="{8D8168E5-3450-6542-AFBC-BBC52D69E615}" srcOrd="0" destOrd="0" presId="urn:microsoft.com/office/officeart/2005/8/layout/process1"/>
    <dgm:cxn modelId="{140F9605-3E5B-7949-ACF8-70E004D89185}" type="presParOf" srcId="{109F5836-63C2-E347-8452-24DDA36C0FF5}" destId="{2F6872DF-D28F-1C48-A817-8F6BA524C3BC}" srcOrd="2" destOrd="0" presId="urn:microsoft.com/office/officeart/2005/8/layout/process1"/>
    <dgm:cxn modelId="{A0CB2393-B639-4348-8BD8-4C1BDDD67610}" type="presParOf" srcId="{109F5836-63C2-E347-8452-24DDA36C0FF5}" destId="{30C7D9BA-CFD4-3F45-BDFC-3B205947C82A}" srcOrd="3" destOrd="0" presId="urn:microsoft.com/office/officeart/2005/8/layout/process1"/>
    <dgm:cxn modelId="{442550AF-3E16-274D-BAE4-7CDCA98D0011}" type="presParOf" srcId="{30C7D9BA-CFD4-3F45-BDFC-3B205947C82A}" destId="{5168021B-8709-0D4D-9CB3-3DE651FCDFA3}" srcOrd="0" destOrd="0" presId="urn:microsoft.com/office/officeart/2005/8/layout/process1"/>
    <dgm:cxn modelId="{A0FE1DCB-AC6F-7A4C-9913-9C2BC231C2A0}" type="presParOf" srcId="{109F5836-63C2-E347-8452-24DDA36C0FF5}" destId="{3D7B58DC-451A-B240-BC54-4CE0C358D760}" srcOrd="4" destOrd="0" presId="urn:microsoft.com/office/officeart/2005/8/layout/process1"/>
    <dgm:cxn modelId="{9969FEBD-CB27-774A-9387-E577DACBDB07}" type="presParOf" srcId="{109F5836-63C2-E347-8452-24DDA36C0FF5}" destId="{E56CB4E5-A971-C54A-8ADB-4DC237BA3E11}" srcOrd="5" destOrd="0" presId="urn:microsoft.com/office/officeart/2005/8/layout/process1"/>
    <dgm:cxn modelId="{BF9C95AA-97FC-D041-B748-FA2C3121D8BD}" type="presParOf" srcId="{E56CB4E5-A971-C54A-8ADB-4DC237BA3E11}" destId="{E433E4E1-9C2F-3345-8828-491DB42B7789}" srcOrd="0" destOrd="0" presId="urn:microsoft.com/office/officeart/2005/8/layout/process1"/>
    <dgm:cxn modelId="{B5F99614-437E-9C49-A58D-E746FA19CA36}" type="presParOf" srcId="{109F5836-63C2-E347-8452-24DDA36C0FF5}" destId="{A664609A-EA06-7044-A8FC-E85CEB267B6D}" srcOrd="6" destOrd="0" presId="urn:microsoft.com/office/officeart/2005/8/layout/process1"/>
  </dgm:cxnLst>
  <dgm:bg/>
  <dgm:whole>
    <a:ln w="127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0FBB9-2380-2547-87A5-F3B33729E100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840A05-C366-B845-A0E8-2782C0C9F02A}">
      <dgm:prSet/>
      <dgm:spPr/>
      <dgm:t>
        <a:bodyPr/>
        <a:lstStyle/>
        <a:p>
          <a:endParaRPr lang="en-US" dirty="0"/>
        </a:p>
      </dgm:t>
    </dgm:pt>
    <dgm:pt modelId="{98DEEED2-C477-6244-AFEB-73B8FB3F3038}" type="parTrans" cxnId="{31966AE9-DC17-3F4D-B553-01AE9AAF9A74}">
      <dgm:prSet/>
      <dgm:spPr/>
      <dgm:t>
        <a:bodyPr/>
        <a:lstStyle/>
        <a:p>
          <a:endParaRPr lang="en-US"/>
        </a:p>
      </dgm:t>
    </dgm:pt>
    <dgm:pt modelId="{2EFC8E87-3DB4-D64A-BEF3-AC326EEBC4D5}" type="sibTrans" cxnId="{31966AE9-DC17-3F4D-B553-01AE9AAF9A74}">
      <dgm:prSet/>
      <dgm:spPr/>
      <dgm:t>
        <a:bodyPr/>
        <a:lstStyle/>
        <a:p>
          <a:endParaRPr lang="en-US"/>
        </a:p>
      </dgm:t>
    </dgm:pt>
    <dgm:pt modelId="{BAA4A97A-57E6-5841-B794-BD262CCCA883}" type="pres">
      <dgm:prSet presAssocID="{8EB0FBB9-2380-2547-87A5-F3B33729E10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94B020-155D-F84A-9EBA-3B1C894620AB}" type="pres">
      <dgm:prSet presAssocID="{8EB0FBB9-2380-2547-87A5-F3B33729E100}" presName="ellipse" presStyleLbl="trBgShp" presStyleIdx="0" presStyleCnt="1" custScaleX="203999" custLinFactNeighborY="2772"/>
      <dgm:spPr>
        <a:solidFill>
          <a:schemeClr val="bg2">
            <a:lumMod val="90000"/>
            <a:alpha val="40000"/>
          </a:schemeClr>
        </a:solidFill>
      </dgm:spPr>
      <dgm:t>
        <a:bodyPr/>
        <a:lstStyle/>
        <a:p>
          <a:endParaRPr lang="en-US"/>
        </a:p>
      </dgm:t>
    </dgm:pt>
    <dgm:pt modelId="{E798CA6F-5CF2-7E4C-A936-0E562B9675F6}" type="pres">
      <dgm:prSet presAssocID="{8EB0FBB9-2380-2547-87A5-F3B33729E100}" presName="arrow1" presStyleLbl="fgShp" presStyleIdx="0" presStyleCnt="1" custScaleX="78897" custLinFactNeighborY="-20688"/>
      <dgm:spPr>
        <a:noFill/>
      </dgm:spPr>
      <dgm:t>
        <a:bodyPr/>
        <a:lstStyle/>
        <a:p>
          <a:endParaRPr lang="en-US"/>
        </a:p>
      </dgm:t>
    </dgm:pt>
    <dgm:pt modelId="{7E2780DB-FDF9-B94F-A03B-E06FA026CC45}" type="pres">
      <dgm:prSet presAssocID="{8EB0FBB9-2380-2547-87A5-F3B33729E10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73F9A-C89F-F44B-B640-080F5E790019}" type="pres">
      <dgm:prSet presAssocID="{8EB0FBB9-2380-2547-87A5-F3B33729E100}" presName="funnel" presStyleLbl="trAlignAcc1" presStyleIdx="0" presStyleCnt="1" custScaleX="194022" custScaleY="91318"/>
      <dgm:spPr>
        <a:ln w="19050">
          <a:solidFill>
            <a:schemeClr val="tx1">
              <a:lumMod val="75000"/>
              <a:lumOff val="25000"/>
            </a:schemeClr>
          </a:solidFill>
        </a:ln>
      </dgm:spPr>
    </dgm:pt>
  </dgm:ptLst>
  <dgm:cxnLst>
    <dgm:cxn modelId="{3B6DEADE-DF73-F642-8336-5C6788681978}" type="presOf" srcId="{8EB0FBB9-2380-2547-87A5-F3B33729E100}" destId="{BAA4A97A-57E6-5841-B794-BD262CCCA883}" srcOrd="0" destOrd="0" presId="urn:microsoft.com/office/officeart/2005/8/layout/funnel1"/>
    <dgm:cxn modelId="{69F4604A-0204-124F-AE75-6E99A4E40584}" type="presOf" srcId="{C7840A05-C366-B845-A0E8-2782C0C9F02A}" destId="{7E2780DB-FDF9-B94F-A03B-E06FA026CC45}" srcOrd="0" destOrd="0" presId="urn:microsoft.com/office/officeart/2005/8/layout/funnel1"/>
    <dgm:cxn modelId="{31966AE9-DC17-3F4D-B553-01AE9AAF9A74}" srcId="{8EB0FBB9-2380-2547-87A5-F3B33729E100}" destId="{C7840A05-C366-B845-A0E8-2782C0C9F02A}" srcOrd="0" destOrd="0" parTransId="{98DEEED2-C477-6244-AFEB-73B8FB3F3038}" sibTransId="{2EFC8E87-3DB4-D64A-BEF3-AC326EEBC4D5}"/>
    <dgm:cxn modelId="{78C82B65-C79D-A844-85C8-6F5CD6B7CD6A}" type="presParOf" srcId="{BAA4A97A-57E6-5841-B794-BD262CCCA883}" destId="{BB94B020-155D-F84A-9EBA-3B1C894620AB}" srcOrd="0" destOrd="0" presId="urn:microsoft.com/office/officeart/2005/8/layout/funnel1"/>
    <dgm:cxn modelId="{17F119B8-F580-F542-801A-6690F3BD064B}" type="presParOf" srcId="{BAA4A97A-57E6-5841-B794-BD262CCCA883}" destId="{E798CA6F-5CF2-7E4C-A936-0E562B9675F6}" srcOrd="1" destOrd="0" presId="urn:microsoft.com/office/officeart/2005/8/layout/funnel1"/>
    <dgm:cxn modelId="{C2DDCC08-04C1-6E47-B3ED-E3E26E5CF79B}" type="presParOf" srcId="{BAA4A97A-57E6-5841-B794-BD262CCCA883}" destId="{7E2780DB-FDF9-B94F-A03B-E06FA026CC45}" srcOrd="2" destOrd="0" presId="urn:microsoft.com/office/officeart/2005/8/layout/funnel1"/>
    <dgm:cxn modelId="{460EC74C-7256-5A4F-8D84-136E6D43C1B1}" type="presParOf" srcId="{BAA4A97A-57E6-5841-B794-BD262CCCA883}" destId="{5CD73F9A-C89F-F44B-B640-080F5E790019}" srcOrd="3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82B5F-CD53-4044-95A4-9C2910CBF979}">
      <dsp:nvSpPr>
        <dsp:cNvPr id="0" name=""/>
        <dsp:cNvSpPr/>
      </dsp:nvSpPr>
      <dsp:spPr>
        <a:xfrm>
          <a:off x="2233" y="719433"/>
          <a:ext cx="976352" cy="58581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rPr>
            <a:t>Data Engineering</a:t>
          </a:r>
          <a:endParaRPr lang="en-US" sz="900" kern="1200" dirty="0">
            <a:solidFill>
              <a:schemeClr val="tx1">
                <a:lumMod val="75000"/>
                <a:lumOff val="25000"/>
              </a:schemeClr>
            </a:solidFill>
            <a:latin typeface="Hiragino Kaku Gothic ProN W6" charset="-128"/>
            <a:ea typeface="Hiragino Kaku Gothic ProN W6" charset="-128"/>
            <a:cs typeface="Hiragino Kaku Gothic ProN W6" charset="-128"/>
          </a:endParaRPr>
        </a:p>
      </dsp:txBody>
      <dsp:txXfrm>
        <a:off x="19391" y="736591"/>
        <a:ext cx="942036" cy="551495"/>
      </dsp:txXfrm>
    </dsp:sp>
    <dsp:sp modelId="{A7F543C3-CCED-AB4E-A000-CB5A87BC1919}">
      <dsp:nvSpPr>
        <dsp:cNvPr id="0" name=""/>
        <dsp:cNvSpPr/>
      </dsp:nvSpPr>
      <dsp:spPr>
        <a:xfrm>
          <a:off x="1076220" y="891271"/>
          <a:ext cx="206986" cy="242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076220" y="939698"/>
        <a:ext cx="144890" cy="145281"/>
      </dsp:txXfrm>
    </dsp:sp>
    <dsp:sp modelId="{2F6872DF-D28F-1C48-A817-8F6BA524C3BC}">
      <dsp:nvSpPr>
        <dsp:cNvPr id="0" name=""/>
        <dsp:cNvSpPr/>
      </dsp:nvSpPr>
      <dsp:spPr>
        <a:xfrm>
          <a:off x="1369126" y="719433"/>
          <a:ext cx="976352" cy="58581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rPr>
            <a:t>Machine Learning</a:t>
          </a:r>
          <a:endParaRPr lang="en-US" sz="900" kern="1200" dirty="0">
            <a:solidFill>
              <a:schemeClr val="tx1">
                <a:lumMod val="75000"/>
                <a:lumOff val="25000"/>
              </a:schemeClr>
            </a:solidFill>
            <a:latin typeface="Hiragino Kaku Gothic ProN W6" charset="-128"/>
            <a:ea typeface="Hiragino Kaku Gothic ProN W6" charset="-128"/>
            <a:cs typeface="Hiragino Kaku Gothic ProN W6" charset="-128"/>
          </a:endParaRPr>
        </a:p>
      </dsp:txBody>
      <dsp:txXfrm>
        <a:off x="1386284" y="736591"/>
        <a:ext cx="942036" cy="551495"/>
      </dsp:txXfrm>
    </dsp:sp>
    <dsp:sp modelId="{30C7D9BA-CFD4-3F45-BDFC-3B205947C82A}">
      <dsp:nvSpPr>
        <dsp:cNvPr id="0" name=""/>
        <dsp:cNvSpPr/>
      </dsp:nvSpPr>
      <dsp:spPr>
        <a:xfrm>
          <a:off x="2443113" y="891271"/>
          <a:ext cx="206986" cy="242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443113" y="939698"/>
        <a:ext cx="144890" cy="145281"/>
      </dsp:txXfrm>
    </dsp:sp>
    <dsp:sp modelId="{3D7B58DC-451A-B240-BC54-4CE0C358D760}">
      <dsp:nvSpPr>
        <dsp:cNvPr id="0" name=""/>
        <dsp:cNvSpPr/>
      </dsp:nvSpPr>
      <dsp:spPr>
        <a:xfrm>
          <a:off x="2736019" y="719433"/>
          <a:ext cx="976352" cy="58581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rPr>
            <a:t>Visualization Design</a:t>
          </a:r>
          <a:endParaRPr lang="en-US" sz="900" kern="1200" dirty="0">
            <a:solidFill>
              <a:schemeClr val="tx1">
                <a:lumMod val="75000"/>
                <a:lumOff val="25000"/>
              </a:schemeClr>
            </a:solidFill>
            <a:latin typeface="Hiragino Kaku Gothic ProN W6" charset="-128"/>
            <a:ea typeface="Hiragino Kaku Gothic ProN W6" charset="-128"/>
            <a:cs typeface="Hiragino Kaku Gothic ProN W6" charset="-128"/>
          </a:endParaRPr>
        </a:p>
      </dsp:txBody>
      <dsp:txXfrm>
        <a:off x="2753177" y="736591"/>
        <a:ext cx="942036" cy="551495"/>
      </dsp:txXfrm>
    </dsp:sp>
    <dsp:sp modelId="{E56CB4E5-A971-C54A-8ADB-4DC237BA3E11}">
      <dsp:nvSpPr>
        <dsp:cNvPr id="0" name=""/>
        <dsp:cNvSpPr/>
      </dsp:nvSpPr>
      <dsp:spPr>
        <a:xfrm>
          <a:off x="3810006" y="891271"/>
          <a:ext cx="206986" cy="242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3810006" y="939698"/>
        <a:ext cx="144890" cy="145281"/>
      </dsp:txXfrm>
    </dsp:sp>
    <dsp:sp modelId="{A664609A-EA06-7044-A8FC-E85CEB267B6D}">
      <dsp:nvSpPr>
        <dsp:cNvPr id="0" name=""/>
        <dsp:cNvSpPr/>
      </dsp:nvSpPr>
      <dsp:spPr>
        <a:xfrm>
          <a:off x="4102912" y="719433"/>
          <a:ext cx="976352" cy="58581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rPr>
            <a:t>Web Serving</a:t>
          </a:r>
          <a:endParaRPr lang="en-US" sz="900" kern="1200" dirty="0">
            <a:solidFill>
              <a:schemeClr val="tx1">
                <a:lumMod val="75000"/>
                <a:lumOff val="25000"/>
              </a:schemeClr>
            </a:solidFill>
            <a:latin typeface="Hiragino Kaku Gothic ProN W6" charset="-128"/>
            <a:ea typeface="Hiragino Kaku Gothic ProN W6" charset="-128"/>
            <a:cs typeface="Hiragino Kaku Gothic ProN W6" charset="-128"/>
          </a:endParaRPr>
        </a:p>
      </dsp:txBody>
      <dsp:txXfrm>
        <a:off x="4120070" y="736591"/>
        <a:ext cx="942036" cy="5514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4B020-155D-F84A-9EBA-3B1C894620AB}">
      <dsp:nvSpPr>
        <dsp:cNvPr id="0" name=""/>
        <dsp:cNvSpPr/>
      </dsp:nvSpPr>
      <dsp:spPr>
        <a:xfrm>
          <a:off x="189448" y="101172"/>
          <a:ext cx="5013173" cy="853440"/>
        </a:xfrm>
        <a:prstGeom prst="ellipse">
          <a:avLst/>
        </a:prstGeom>
        <a:solidFill>
          <a:schemeClr val="bg2">
            <a:lumMod val="90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8CA6F-5CF2-7E4C-A936-0E562B9675F6}">
      <dsp:nvSpPr>
        <dsp:cNvPr id="0" name=""/>
        <dsp:cNvSpPr/>
      </dsp:nvSpPr>
      <dsp:spPr>
        <a:xfrm>
          <a:off x="2511971" y="2104243"/>
          <a:ext cx="375746" cy="304800"/>
        </a:xfrm>
        <a:prstGeom prst="downArrow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E2780DB-FDF9-B94F-A03B-E06FA026CC45}">
      <dsp:nvSpPr>
        <dsp:cNvPr id="0" name=""/>
        <dsp:cNvSpPr/>
      </dsp:nvSpPr>
      <dsp:spPr>
        <a:xfrm>
          <a:off x="1556844" y="2411140"/>
          <a:ext cx="2286000" cy="57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1556844" y="2411140"/>
        <a:ext cx="2286000" cy="571500"/>
      </dsp:txXfrm>
    </dsp:sp>
    <dsp:sp modelId="{5CD73F9A-C89F-F44B-B640-080F5E790019}">
      <dsp:nvSpPr>
        <dsp:cNvPr id="0" name=""/>
        <dsp:cNvSpPr/>
      </dsp:nvSpPr>
      <dsp:spPr>
        <a:xfrm>
          <a:off x="112561" y="65359"/>
          <a:ext cx="5174566" cy="194836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28B47-3C96-974F-B449-784AA0FFD7A6}" type="datetimeFigureOut">
              <a:rPr lang="en-US" smtClean="0"/>
              <a:t>8/4/18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239F-54AD-4041-B8EB-38DBE49D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267C-4796-6942-9D42-074F1EA61E21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53FF-C620-BC48-9A11-363F68E0D7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267C-4796-6942-9D42-074F1EA61E21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53FF-C620-BC48-9A11-363F68E0D7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267C-4796-6942-9D42-074F1EA61E21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53FF-C620-BC48-9A11-363F68E0D7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267C-4796-6942-9D42-074F1EA61E21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53FF-C620-BC48-9A11-363F68E0D7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267C-4796-6942-9D42-074F1EA61E21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53FF-C620-BC48-9A11-363F68E0D7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267C-4796-6942-9D42-074F1EA61E21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53FF-C620-BC48-9A11-363F68E0D7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267C-4796-6942-9D42-074F1EA61E21}" type="datetimeFigureOut">
              <a:rPr lang="en-US" smtClean="0"/>
              <a:t>8/4/18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53FF-C620-BC48-9A11-363F68E0D7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267C-4796-6942-9D42-074F1EA61E21}" type="datetimeFigureOut">
              <a:rPr lang="en-US" smtClean="0"/>
              <a:t>8/4/18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53FF-C620-BC48-9A11-363F68E0D7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267C-4796-6942-9D42-074F1EA61E21}" type="datetimeFigureOut">
              <a:rPr lang="en-US" smtClean="0"/>
              <a:t>8/4/18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53FF-C620-BC48-9A11-363F68E0D7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267C-4796-6942-9D42-074F1EA61E21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53FF-C620-BC48-9A11-363F68E0D7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267C-4796-6942-9D42-074F1EA61E21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53FF-C620-BC48-9A11-363F68E0D7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4267C-4796-6942-9D42-074F1EA61E21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853FF-C620-BC48-9A11-363F68E0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1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.xml"/><Relationship Id="rId20" Type="http://schemas.openxmlformats.org/officeDocument/2006/relationships/image" Target="../media/image9.png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2" Type="http://schemas.openxmlformats.org/officeDocument/2006/relationships/image" Target="../media/image1.emf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jpg"/><Relationship Id="rId16" Type="http://schemas.openxmlformats.org/officeDocument/2006/relationships/image" Target="../media/image5.png"/><Relationship Id="rId17" Type="http://schemas.openxmlformats.org/officeDocument/2006/relationships/image" Target="../media/image6.emf"/><Relationship Id="rId18" Type="http://schemas.openxmlformats.org/officeDocument/2006/relationships/image" Target="../media/image7.png"/><Relationship Id="rId1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1420618938"/>
              </p:ext>
            </p:extLst>
          </p:nvPr>
        </p:nvGraphicFramePr>
        <p:xfrm>
          <a:off x="950182" y="4431813"/>
          <a:ext cx="5081498" cy="2024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366309014"/>
              </p:ext>
            </p:extLst>
          </p:nvPr>
        </p:nvGraphicFramePr>
        <p:xfrm>
          <a:off x="796158" y="1999591"/>
          <a:ext cx="539969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0619">
            <a:off x="1044349" y="886153"/>
            <a:ext cx="1237521" cy="1601498"/>
          </a:xfrm>
          <a:prstGeom prst="rect">
            <a:avLst/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033">
            <a:off x="4365914" y="1169418"/>
            <a:ext cx="1470021" cy="13563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2587">
            <a:off x="3956350" y="1260039"/>
            <a:ext cx="1574892" cy="13214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629">
            <a:off x="2276221" y="774416"/>
            <a:ext cx="1237521" cy="1601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9962">
            <a:off x="1470715" y="684153"/>
            <a:ext cx="1131343" cy="1601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3" name="TextBox 22"/>
          <p:cNvSpPr txBox="1"/>
          <p:nvPr/>
        </p:nvSpPr>
        <p:spPr>
          <a:xfrm>
            <a:off x="1021015" y="167803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Over 600k Resumes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21667" y="641890"/>
            <a:ext cx="270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Over 1.1M Salaries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4055">
            <a:off x="1925816" y="1005061"/>
            <a:ext cx="1237520" cy="1601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2" name="Rounded Rectangle 31"/>
          <p:cNvSpPr/>
          <p:nvPr/>
        </p:nvSpPr>
        <p:spPr>
          <a:xfrm>
            <a:off x="813232" y="4570198"/>
            <a:ext cx="5368656" cy="1343721"/>
          </a:xfrm>
          <a:prstGeom prst="roundRect">
            <a:avLst>
              <a:gd name="adj" fmla="val 642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532438" y="3086278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Web Scraping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58" y="6516912"/>
            <a:ext cx="2927491" cy="238237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77" y="4640035"/>
            <a:ext cx="1957765" cy="38495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177896" y="6114459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User Application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2517" y="644240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Job Seekers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45" name="Down Arrow 44"/>
          <p:cNvSpPr/>
          <p:nvPr/>
        </p:nvSpPr>
        <p:spPr>
          <a:xfrm>
            <a:off x="5397721" y="5991539"/>
            <a:ext cx="372634" cy="44775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3" r="27119"/>
          <a:stretch/>
        </p:blipFill>
        <p:spPr>
          <a:xfrm>
            <a:off x="853103" y="6826833"/>
            <a:ext cx="1720739" cy="2236864"/>
          </a:xfrm>
          <a:prstGeom prst="rect">
            <a:avLst/>
          </a:prstGeom>
        </p:spPr>
      </p:pic>
      <p:sp>
        <p:nvSpPr>
          <p:cNvPr id="50" name="Down Arrow 49"/>
          <p:cNvSpPr/>
          <p:nvPr/>
        </p:nvSpPr>
        <p:spPr>
          <a:xfrm>
            <a:off x="3311242" y="4079426"/>
            <a:ext cx="372634" cy="44775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1" name="Down Arrow 50"/>
          <p:cNvSpPr/>
          <p:nvPr/>
        </p:nvSpPr>
        <p:spPr>
          <a:xfrm rot="16200000">
            <a:off x="2689671" y="7483000"/>
            <a:ext cx="372634" cy="44775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7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20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Hiragino Kaku Gothic ProN W6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Keri Wheatley</dc:creator>
  <cp:lastModifiedBy>Keri Wheatley</cp:lastModifiedBy>
  <cp:revision>15</cp:revision>
  <cp:lastPrinted>2018-08-04T14:10:57Z</cp:lastPrinted>
  <dcterms:created xsi:type="dcterms:W3CDTF">2018-08-04T12:37:08Z</dcterms:created>
  <dcterms:modified xsi:type="dcterms:W3CDTF">2018-08-04T14:48:25Z</dcterms:modified>
</cp:coreProperties>
</file>