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E2"/>
    <a:srgbClr val="E6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02 - </a:t>
            </a:r>
            <a:r>
              <a:rPr lang="pt-BR" dirty="0"/>
              <a:t>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02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97518"/>
              </p:ext>
            </p:extLst>
          </p:nvPr>
        </p:nvGraphicFramePr>
        <p:xfrm>
          <a:off x="2770992" y="3873771"/>
          <a:ext cx="67914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Clicar</a:t>
                      </a:r>
                      <a:r>
                        <a:rPr lang="pt-BR" baseline="0" dirty="0" smtClean="0"/>
                        <a:t> em um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dirty="0" smtClean="0"/>
                        <a:t>fundo do Campo deve ficar com a cor verde.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04747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03 </a:t>
            </a:r>
            <a:r>
              <a:rPr lang="pt-BR" dirty="0"/>
              <a:t>- 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03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74858"/>
              </p:ext>
            </p:extLst>
          </p:nvPr>
        </p:nvGraphicFramePr>
        <p:xfrm>
          <a:off x="2770992" y="3873771"/>
          <a:ext cx="67914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Adicionar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valores inteiros no</a:t>
                      </a:r>
                      <a:r>
                        <a:rPr lang="pt-BR" baseline="0" dirty="0" smtClean="0"/>
                        <a:t> Campo [ID]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Os campos ID, [Quantidade] só aceitarem valores inteiros.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519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04 - Categoria Motivo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04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56550"/>
              </p:ext>
            </p:extLst>
          </p:nvPr>
        </p:nvGraphicFramePr>
        <p:xfrm>
          <a:off x="2770992" y="3736611"/>
          <a:ext cx="67914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Carregar</a:t>
                      </a:r>
                      <a:r>
                        <a:rPr lang="pt-BR" baseline="0" dirty="0" smtClean="0"/>
                        <a:t> dados da Categoria Motivo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Carregar na tela os dados da Categoria Motivo que devem ser carregados da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05495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05 – Motivo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05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64313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Alterar os dados de uma categoria do motivo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alterar os dados de uma categoria do motivo o campo motivo exibirá somente os motivos da categoria selecionada.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 a categoria não estiver nenhum motivo correspondente o campo [MOTIVO] estará desabilitado e com a cor de fundo cinza.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392994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/>
              <a:t>RN:</a:t>
            </a:r>
            <a:r>
              <a:rPr lang="pt-BR" dirty="0"/>
              <a:t>06 - [ ID] [Departamento]</a:t>
            </a:r>
          </a:p>
          <a:p>
            <a:r>
              <a:rPr lang="pt-BR" b="1" dirty="0"/>
              <a:t>CT:</a:t>
            </a:r>
            <a:r>
              <a:rPr lang="pt-BR" dirty="0"/>
              <a:t>06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18252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[ID]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[ID] 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API.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O sistema exibirá a descrição do departamento no campo Departamento.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digitar um código, e</a:t>
                      </a:r>
                      <a:r>
                        <a:rPr lang="pt-BR" baseline="0" dirty="0" smtClean="0"/>
                        <a:t> o</a:t>
                      </a:r>
                      <a:r>
                        <a:rPr lang="pt-BR" dirty="0" smtClean="0"/>
                        <a:t> mesmo não existir, logo a descrição estará vazia no campo Departamento.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338349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07 - </a:t>
            </a:r>
            <a:r>
              <a:rPr lang="pt-BR" dirty="0"/>
              <a:t>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07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08693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[ID </a:t>
                      </a:r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ID </a:t>
                      </a:r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 o sistema exibirá o nome do funcionário no campo [Nome  </a:t>
                      </a:r>
                      <a:r>
                        <a:rPr lang="pt-BR" dirty="0" err="1" smtClean="0"/>
                        <a:t>Funcionario</a:t>
                      </a:r>
                      <a:r>
                        <a:rPr lang="pt-BR" dirty="0" smtClean="0"/>
                        <a:t>].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ao digitar um código, o mesmo não existir, logo o campo [Nome </a:t>
                      </a:r>
                      <a:r>
                        <a:rPr lang="pt-BR" dirty="0" err="1" smtClean="0"/>
                        <a:t>Funcionario</a:t>
                      </a:r>
                      <a:r>
                        <a:rPr lang="pt-BR" dirty="0" smtClean="0"/>
                        <a:t>] fica vazio.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52627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08 - </a:t>
            </a:r>
            <a:r>
              <a:rPr lang="pt-BR" dirty="0"/>
              <a:t>[ ID] [</a:t>
            </a:r>
            <a:r>
              <a:rPr lang="pt-BR" dirty="0" err="1"/>
              <a:t>Descricao</a:t>
            </a:r>
            <a:r>
              <a:rPr lang="pt-BR" dirty="0"/>
              <a:t> Produto] [Estoque]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08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67398"/>
              </p:ext>
            </p:extLst>
          </p:nvPr>
        </p:nvGraphicFramePr>
        <p:xfrm>
          <a:off x="1708952" y="3366412"/>
          <a:ext cx="89575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 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 o sistema exibirá o nome do Produto e no campo [Estoque] a quantidade de itens em seu estoque.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o código não existir, os campos Descrição do Produto e Estoque devem ficar em brancos.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63216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09 - </a:t>
            </a:r>
            <a:r>
              <a:rPr lang="pt-BR" dirty="0"/>
              <a:t>Campo [Quantidade]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09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51335"/>
              </p:ext>
            </p:extLst>
          </p:nvPr>
        </p:nvGraphicFramePr>
        <p:xfrm>
          <a:off x="1708952" y="3366412"/>
          <a:ext cx="8957568" cy="186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Campo quantidade é habilitado, depois que um produto é localizado e quantidade em estoque for maior que zero.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3733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smtClean="0"/>
                        <a:t>Campos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01 - </a:t>
            </a:r>
            <a:r>
              <a:rPr lang="pt-BR" dirty="0"/>
              <a:t>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01 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38731"/>
              </p:ext>
            </p:extLst>
          </p:nvPr>
        </p:nvGraphicFramePr>
        <p:xfrm>
          <a:off x="2770993" y="3331350"/>
          <a:ext cx="6791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Todos os campos são obrigatórios, com exceção dos campos: [Nome Funcionário]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Campos preenchidos.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Sistema deve verificar se existe campos obrigatórios e não preenchidos.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</a:t>
                      </a:r>
                      <a:r>
                        <a:rPr lang="pt-BR" baseline="0" dirty="0" smtClean="0"/>
                        <a:t> Validar se os Campos foram preenchidos.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88936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55729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1239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Bahnschrift SemiBold SemiConden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12</cp:revision>
  <dcterms:created xsi:type="dcterms:W3CDTF">2023-12-11T13:39:18Z</dcterms:created>
  <dcterms:modified xsi:type="dcterms:W3CDTF">2024-01-24T20:07:41Z</dcterms:modified>
</cp:coreProperties>
</file>