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pdados.rj.gov.br/" TargetMode="External"/><Relationship Id="rId2" Type="http://schemas.openxmlformats.org/officeDocument/2006/relationships/hyperlink" Target="http://www.isp.rj.gov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Segundo trabalho de Visualização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Ícaro Goulart</a:t>
            </a:r>
          </a:p>
          <a:p>
            <a:r>
              <a:rPr lang="pt-BR" dirty="0"/>
              <a:t>Rafael Heito Correia de Melo</a:t>
            </a:r>
          </a:p>
        </p:txBody>
      </p:sp>
    </p:spTree>
    <p:extLst>
      <p:ext uri="{BB962C8B-B14F-4D97-AF65-F5344CB8AC3E}">
        <p14:creationId xmlns:p14="http://schemas.microsoft.com/office/powerpoint/2010/main" val="29400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Fonte: Instituto de Segurança Pública do Estado do Rio de Janeiro</a:t>
            </a:r>
          </a:p>
          <a:p>
            <a:pPr lvl="1"/>
            <a:r>
              <a:rPr lang="pt-BR" dirty="0">
                <a:hlinkClick r:id="rId2"/>
              </a:rPr>
              <a:t>http://www.isp.rj.gov.br/</a:t>
            </a:r>
            <a:r>
              <a:rPr lang="pt-BR" dirty="0"/>
              <a:t> e </a:t>
            </a:r>
            <a:r>
              <a:rPr lang="pt-BR" dirty="0">
                <a:hlinkClick r:id="rId3"/>
              </a:rPr>
              <a:t>http://www.ispdados.rj.gov.br/</a:t>
            </a:r>
            <a:endParaRPr lang="pt-BR" dirty="0"/>
          </a:p>
          <a:p>
            <a:r>
              <a:rPr lang="pt-BR" dirty="0"/>
              <a:t>Crimes:</a:t>
            </a:r>
          </a:p>
          <a:p>
            <a:pPr lvl="1"/>
            <a:r>
              <a:rPr lang="pt-BR" dirty="0"/>
              <a:t>Homicídios e tentativas</a:t>
            </a:r>
          </a:p>
          <a:p>
            <a:pPr lvl="1"/>
            <a:r>
              <a:rPr lang="pt-BR" dirty="0"/>
              <a:t>Roubos e Furtos (residência, veículo, pedestre, carga, coletivo, banco, ...)</a:t>
            </a:r>
          </a:p>
          <a:p>
            <a:pPr lvl="1"/>
            <a:r>
              <a:rPr lang="pt-BR" dirty="0"/>
              <a:t>Estupro</a:t>
            </a:r>
          </a:p>
          <a:p>
            <a:r>
              <a:rPr lang="pt-BR" dirty="0"/>
              <a:t>Atuações policiais</a:t>
            </a:r>
          </a:p>
          <a:p>
            <a:pPr lvl="1"/>
            <a:r>
              <a:rPr lang="pt-BR" dirty="0"/>
              <a:t>Apreensões (drogas, armas, menores, prisões)</a:t>
            </a:r>
          </a:p>
          <a:p>
            <a:pPr lvl="1"/>
            <a:r>
              <a:rPr lang="pt-BR" dirty="0"/>
              <a:t>Recuperação de veículos</a:t>
            </a:r>
          </a:p>
          <a:p>
            <a:r>
              <a:rPr lang="pt-BR" dirty="0"/>
              <a:t>Instalações de UPPs</a:t>
            </a:r>
          </a:p>
          <a:p>
            <a:r>
              <a:rPr lang="pt-BR" dirty="0"/>
              <a:t>Dados da população por município e por circunscrição de delegacia</a:t>
            </a:r>
          </a:p>
          <a:p>
            <a:pPr lvl="1"/>
            <a:endParaRPr lang="pt-BR" dirty="0"/>
          </a:p>
        </p:txBody>
      </p:sp>
      <p:pic>
        <p:nvPicPr>
          <p:cNvPr id="1028" name="Picture 4" descr="http://arquivos.proderj.rj.gov.br/isp_imagens/uploads/Cap_ISPDAD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99" y="381000"/>
            <a:ext cx="2333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Baixadas planilhas de crimes e atuação policial baixados de 2013 até 2017</a:t>
            </a:r>
          </a:p>
          <a:p>
            <a:pPr lvl="1"/>
            <a:r>
              <a:rPr lang="pt-BR" dirty="0"/>
              <a:t>Transformados em CSV</a:t>
            </a:r>
          </a:p>
          <a:p>
            <a:pPr lvl="1"/>
            <a:r>
              <a:rPr lang="pt-BR" dirty="0"/>
              <a:t>Correções de formatação (“.” e “;”)</a:t>
            </a:r>
          </a:p>
          <a:p>
            <a:pPr lvl="1"/>
            <a:r>
              <a:rPr lang="pt-BR" dirty="0"/>
              <a:t>Leitura para d3</a:t>
            </a:r>
          </a:p>
          <a:p>
            <a:r>
              <a:rPr lang="pt-BR" dirty="0"/>
              <a:t> Baixado PDF com informações sobre Unidades territoriais/municípios/zonas onde atuam os batalhões e delegacias</a:t>
            </a:r>
          </a:p>
          <a:p>
            <a:pPr lvl="1"/>
            <a:r>
              <a:rPr lang="pt-BR" dirty="0"/>
              <a:t>Transformado em CSV</a:t>
            </a:r>
          </a:p>
          <a:p>
            <a:r>
              <a:rPr lang="pt-BR" dirty="0"/>
              <a:t>Baixado CSV com dados das instalações das UPPs desde 2007 até 2016</a:t>
            </a:r>
          </a:p>
          <a:p>
            <a:r>
              <a:rPr lang="pt-BR" dirty="0"/>
              <a:t>Baixados dados de população por municipio e circunscrição de DP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42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UPPs realmente influenciaram no aumento dos crimes no interior?</a:t>
            </a:r>
          </a:p>
          <a:p>
            <a:endParaRPr lang="pt-BR" dirty="0"/>
          </a:p>
          <a:p>
            <a:r>
              <a:rPr lang="pt-BR" dirty="0"/>
              <a:t>Quais são os DPs, batalhões e municípios mais e os menos saturados de crimes?</a:t>
            </a:r>
          </a:p>
          <a:p>
            <a:endParaRPr lang="pt-BR" dirty="0"/>
          </a:p>
          <a:p>
            <a:r>
              <a:rPr lang="pt-BR" dirty="0"/>
              <a:t>Existe relação direta entre os crimes e a atuação policial?</a:t>
            </a:r>
          </a:p>
          <a:p>
            <a:endParaRPr lang="pt-BR" dirty="0"/>
          </a:p>
          <a:p>
            <a:r>
              <a:rPr lang="pt-BR" dirty="0"/>
              <a:t>Quais as relações entre os crimes/atuação policial e as localizações mais pobres e/ou ricas?</a:t>
            </a:r>
          </a:p>
        </p:txBody>
      </p:sp>
    </p:spTree>
    <p:extLst>
      <p:ext uri="{BB962C8B-B14F-4D97-AF65-F5344CB8AC3E}">
        <p14:creationId xmlns:p14="http://schemas.microsoft.com/office/powerpoint/2010/main" val="74770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Storyboard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35"/>
          <a:stretch/>
        </p:blipFill>
        <p:spPr>
          <a:xfrm>
            <a:off x="5170074" y="720503"/>
            <a:ext cx="6334538" cy="5773062"/>
          </a:xfrm>
        </p:spPr>
      </p:pic>
      <p:sp>
        <p:nvSpPr>
          <p:cNvPr id="4" name="Rectangle 3"/>
          <p:cNvSpPr/>
          <p:nvPr/>
        </p:nvSpPr>
        <p:spPr>
          <a:xfrm>
            <a:off x="6573078" y="1417983"/>
            <a:ext cx="106018" cy="10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8461510" y="1424611"/>
            <a:ext cx="106018" cy="10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Barras paralelas relacionando crimes e atuação policial (+média)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652" y="2133600"/>
            <a:ext cx="6720521" cy="3778250"/>
          </a:xfrm>
        </p:spPr>
      </p:pic>
    </p:spTree>
    <p:extLst>
      <p:ext uri="{BB962C8B-B14F-4D97-AF65-F5344CB8AC3E}">
        <p14:creationId xmlns:p14="http://schemas.microsoft.com/office/powerpoint/2010/main" val="358092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Relacionando crimes e atuação policial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251" y="2141537"/>
            <a:ext cx="8462529" cy="3994219"/>
          </a:xfrm>
        </p:spPr>
      </p:pic>
    </p:spTree>
    <p:extLst>
      <p:ext uri="{BB962C8B-B14F-4D97-AF65-F5344CB8AC3E}">
        <p14:creationId xmlns:p14="http://schemas.microsoft.com/office/powerpoint/2010/main" val="40072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Heat map com dados das DPs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944" y="2133600"/>
            <a:ext cx="6611937" cy="3778250"/>
          </a:xfrm>
        </p:spPr>
      </p:pic>
    </p:spTree>
    <p:extLst>
      <p:ext uri="{BB962C8B-B14F-4D97-AF65-F5344CB8AC3E}">
        <p14:creationId xmlns:p14="http://schemas.microsoft.com/office/powerpoint/2010/main" val="15357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temporal entre UPPs e aumento de crimes/atuação policial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862" y="2491408"/>
            <a:ext cx="8438065" cy="2849217"/>
          </a:xfrm>
        </p:spPr>
      </p:pic>
      <p:sp>
        <p:nvSpPr>
          <p:cNvPr id="3" name="TextBox 2"/>
          <p:cNvSpPr txBox="1"/>
          <p:nvPr/>
        </p:nvSpPr>
        <p:spPr>
          <a:xfrm>
            <a:off x="6387548" y="534062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9079" y="460512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Indicadores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8768" y="249140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UPP alemão</a:t>
            </a:r>
          </a:p>
        </p:txBody>
      </p:sp>
    </p:spTree>
    <p:extLst>
      <p:ext uri="{BB962C8B-B14F-4D97-AF65-F5344CB8AC3E}">
        <p14:creationId xmlns:p14="http://schemas.microsoft.com/office/powerpoint/2010/main" val="29005412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265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Segundo trabalho de Visualização de dados</vt:lpstr>
      <vt:lpstr>Dados</vt:lpstr>
      <vt:lpstr>Feito</vt:lpstr>
      <vt:lpstr>Perguntas</vt:lpstr>
      <vt:lpstr>Storyboard</vt:lpstr>
      <vt:lpstr>Barras paralelas relacionando crimes e atuação policial (+média)</vt:lpstr>
      <vt:lpstr>Relacionando crimes e atuação policial</vt:lpstr>
      <vt:lpstr>Heat map com dados das DPs</vt:lpstr>
      <vt:lpstr>Relação temporal entre UPPs e aumento de crimes/atuação policial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trabalho de Visualização de dados</dc:title>
  <dc:creator>melo</dc:creator>
  <cp:lastModifiedBy>melo</cp:lastModifiedBy>
  <cp:revision>12</cp:revision>
  <dcterms:created xsi:type="dcterms:W3CDTF">2017-05-31T11:02:38Z</dcterms:created>
  <dcterms:modified xsi:type="dcterms:W3CDTF">2017-06-01T12:52:57Z</dcterms:modified>
</cp:coreProperties>
</file>