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1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2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6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463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58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3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51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21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1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67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3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47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1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9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1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12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FB0B8E-F07A-4E35-BA39-195355F8473C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950132-D2CF-486B-A42B-079692655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3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esp.gov.br/estatisticas-publicas" TargetMode="External"/><Relationship Id="rId2" Type="http://schemas.openxmlformats.org/officeDocument/2006/relationships/hyperlink" Target="http://www.ipeadata.gov.b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710112"/>
            <a:ext cx="8574622" cy="2616199"/>
          </a:xfrm>
        </p:spPr>
        <p:txBody>
          <a:bodyPr/>
          <a:lstStyle/>
          <a:p>
            <a:r>
              <a:rPr lang="pt-BR" dirty="0"/>
              <a:t>Visualização de Dados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Trabalho Prático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Ícaro Goulart Faria Motta França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Rafael Heitor Correia de Melo</a:t>
            </a:r>
          </a:p>
        </p:txBody>
      </p:sp>
    </p:spTree>
    <p:extLst>
      <p:ext uri="{BB962C8B-B14F-4D97-AF65-F5344CB8AC3E}">
        <p14:creationId xmlns:p14="http://schemas.microsoft.com/office/powerpoint/2010/main" val="14294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quê?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80492"/>
            <a:ext cx="10018713" cy="378420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Dados históricos (séries temporais):</a:t>
            </a:r>
          </a:p>
          <a:p>
            <a:pPr lvl="1"/>
            <a:r>
              <a:rPr lang="pt-BR" sz="1800" dirty="0"/>
              <a:t>Crimes</a:t>
            </a:r>
          </a:p>
          <a:p>
            <a:pPr lvl="1"/>
            <a:r>
              <a:rPr lang="pt-BR" sz="1800" dirty="0"/>
              <a:t>Desemprego</a:t>
            </a:r>
          </a:p>
          <a:p>
            <a:pPr lvl="1"/>
            <a:r>
              <a:rPr lang="pt-BR" sz="1800" dirty="0"/>
              <a:t>Desigualdade social</a:t>
            </a:r>
          </a:p>
          <a:p>
            <a:pPr lvl="1"/>
            <a:r>
              <a:rPr lang="pt-BR" sz="1800" dirty="0"/>
              <a:t>Densidade Demográfica</a:t>
            </a:r>
          </a:p>
          <a:p>
            <a:pPr lvl="1"/>
            <a:r>
              <a:rPr lang="pt-BR" sz="1800" dirty="0"/>
              <a:t>Índice de Vulnerabilidade Social (IVS) </a:t>
            </a:r>
          </a:p>
          <a:p>
            <a:r>
              <a:rPr lang="pt-BR" dirty="0" err="1"/>
              <a:t>Datasets</a:t>
            </a:r>
            <a:r>
              <a:rPr lang="pt-BR" dirty="0"/>
              <a:t>:</a:t>
            </a:r>
          </a:p>
          <a:p>
            <a:pPr lvl="1"/>
            <a:r>
              <a:rPr lang="pt-BR" sz="1800" dirty="0">
                <a:hlinkClick r:id="rId2"/>
              </a:rPr>
              <a:t>http://www.ipeadata.gov.br</a:t>
            </a:r>
            <a:r>
              <a:rPr lang="pt-BR" sz="1800" dirty="0"/>
              <a:t>: indicadores socioeconômicos</a:t>
            </a:r>
          </a:p>
          <a:p>
            <a:pPr lvl="1"/>
            <a:r>
              <a:rPr lang="pt-BR" sz="1800" dirty="0">
                <a:hlinkClick r:id="rId3"/>
              </a:rPr>
              <a:t>https://www.sinesp.gov.br/estatisticas-publicas</a:t>
            </a:r>
            <a:r>
              <a:rPr lang="pt-BR" sz="1800" dirty="0"/>
              <a:t>: crimes</a:t>
            </a:r>
          </a:p>
        </p:txBody>
      </p:sp>
    </p:spTree>
    <p:extLst>
      <p:ext uri="{BB962C8B-B14F-4D97-AF65-F5344CB8AC3E}">
        <p14:creationId xmlns:p14="http://schemas.microsoft.com/office/powerpoint/2010/main" val="319453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Encontrar a relação entre crimes e dados macroeconômicos/sociais por região do Brasil.</a:t>
            </a:r>
          </a:p>
          <a:p>
            <a:endParaRPr lang="pt-BR" dirty="0"/>
          </a:p>
          <a:p>
            <a:r>
              <a:rPr lang="pt-BR" dirty="0"/>
              <a:t>Quais as relações entre crimes e os vários indicadores econômicos e sociais por região do Brasil?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1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13914"/>
            <a:ext cx="10018713" cy="3806229"/>
          </a:xfrm>
        </p:spPr>
        <p:txBody>
          <a:bodyPr>
            <a:normAutofit/>
          </a:bodyPr>
          <a:lstStyle/>
          <a:p>
            <a:r>
              <a:rPr lang="pt-BR" dirty="0"/>
              <a:t>Visualização:</a:t>
            </a:r>
          </a:p>
          <a:p>
            <a:pPr lvl="1"/>
            <a:r>
              <a:rPr lang="pt-BR" dirty="0"/>
              <a:t>Gráfico de barras</a:t>
            </a:r>
          </a:p>
          <a:p>
            <a:pPr lvl="1"/>
            <a:r>
              <a:rPr lang="pt-BR" dirty="0"/>
              <a:t>Séries temporais</a:t>
            </a:r>
          </a:p>
          <a:p>
            <a:pPr lvl="1"/>
            <a:r>
              <a:rPr lang="pt-BR" dirty="0"/>
              <a:t>Mapas de Calor</a:t>
            </a:r>
          </a:p>
          <a:p>
            <a:pPr lvl="1"/>
            <a:r>
              <a:rPr lang="pt-BR" dirty="0"/>
              <a:t>Gráfico de bolhas</a:t>
            </a:r>
          </a:p>
          <a:p>
            <a:pPr lvl="1"/>
            <a:r>
              <a:rPr lang="pt-BR" dirty="0"/>
              <a:t>Gráfico de áreas empilhadas</a:t>
            </a:r>
          </a:p>
          <a:p>
            <a:pPr lvl="1"/>
            <a:r>
              <a:rPr lang="pt-BR" dirty="0"/>
              <a:t>Gráfico de coordenadas paralelas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393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70</TotalTime>
  <Words>123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Visualização de Dados</vt:lpstr>
      <vt:lpstr>O quê?</vt:lpstr>
      <vt:lpstr>Por quê?</vt:lpstr>
      <vt:lpstr>Como?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</dc:title>
  <dc:creator>ícaro goulart</dc:creator>
  <cp:lastModifiedBy>Melo</cp:lastModifiedBy>
  <cp:revision>12</cp:revision>
  <dcterms:created xsi:type="dcterms:W3CDTF">2017-05-01T14:44:04Z</dcterms:created>
  <dcterms:modified xsi:type="dcterms:W3CDTF">2017-05-01T17:53:34Z</dcterms:modified>
</cp:coreProperties>
</file>