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4E8"/>
    <a:srgbClr val="D3C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9260D-6CDA-40B7-A12D-ECAB705D86D9}" v="16" dt="2023-08-20T23:24:08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 Farah" userId="b4a11b600c829974" providerId="LiveId" clId="{E409260D-6CDA-40B7-A12D-ECAB705D86D9}"/>
    <pc:docChg chg="undo redo custSel addSld modSld">
      <pc:chgData name="Ary Farah" userId="b4a11b600c829974" providerId="LiveId" clId="{E409260D-6CDA-40B7-A12D-ECAB705D86D9}" dt="2023-08-20T23:36:46.517" v="1331" actId="1038"/>
      <pc:docMkLst>
        <pc:docMk/>
      </pc:docMkLst>
      <pc:sldChg chg="modSp mod">
        <pc:chgData name="Ary Farah" userId="b4a11b600c829974" providerId="LiveId" clId="{E409260D-6CDA-40B7-A12D-ECAB705D86D9}" dt="2023-08-20T23:36:16.879" v="1328" actId="1036"/>
        <pc:sldMkLst>
          <pc:docMk/>
          <pc:sldMk cId="2303346615" sldId="256"/>
        </pc:sldMkLst>
        <pc:picChg chg="mod">
          <ac:chgData name="Ary Farah" userId="b4a11b600c829974" providerId="LiveId" clId="{E409260D-6CDA-40B7-A12D-ECAB705D86D9}" dt="2023-08-20T23:36:16.879" v="1328" actId="1036"/>
          <ac:picMkLst>
            <pc:docMk/>
            <pc:sldMk cId="2303346615" sldId="256"/>
            <ac:picMk id="4" creationId="{2DA4C9B4-DD6C-B78D-7F2F-1AB66FBEDC77}"/>
          </ac:picMkLst>
        </pc:picChg>
      </pc:sldChg>
      <pc:sldChg chg="addSp delSp modSp mod">
        <pc:chgData name="Ary Farah" userId="b4a11b600c829974" providerId="LiveId" clId="{E409260D-6CDA-40B7-A12D-ECAB705D86D9}" dt="2023-08-20T23:36:46.517" v="1331" actId="1038"/>
        <pc:sldMkLst>
          <pc:docMk/>
          <pc:sldMk cId="1576461816" sldId="257"/>
        </pc:sldMkLst>
        <pc:spChg chg="mod">
          <ac:chgData name="Ary Farah" userId="b4a11b600c829974" providerId="LiveId" clId="{E409260D-6CDA-40B7-A12D-ECAB705D86D9}" dt="2023-08-20T17:15:23.229" v="74" actId="6549"/>
          <ac:spMkLst>
            <pc:docMk/>
            <pc:sldMk cId="1576461816" sldId="257"/>
            <ac:spMk id="4" creationId="{1F3C05DF-456B-8C7A-2ED3-F3D257885CCE}"/>
          </ac:spMkLst>
        </pc:spChg>
        <pc:spChg chg="mod">
          <ac:chgData name="Ary Farah" userId="b4a11b600c829974" providerId="LiveId" clId="{E409260D-6CDA-40B7-A12D-ECAB705D86D9}" dt="2023-08-20T22:27:38.753" v="192" actId="20577"/>
          <ac:spMkLst>
            <pc:docMk/>
            <pc:sldMk cId="1576461816" sldId="257"/>
            <ac:spMk id="10" creationId="{B04CAAF3-0526-7391-B35E-906EFA2CA296}"/>
          </ac:spMkLst>
        </pc:spChg>
        <pc:picChg chg="add del mod">
          <ac:chgData name="Ary Farah" userId="b4a11b600c829974" providerId="LiveId" clId="{E409260D-6CDA-40B7-A12D-ECAB705D86D9}" dt="2023-08-20T16:32:44.260" v="3" actId="478"/>
          <ac:picMkLst>
            <pc:docMk/>
            <pc:sldMk cId="1576461816" sldId="257"/>
            <ac:picMk id="3" creationId="{DE96868F-AD26-489D-BF1D-9D7F91C99B11}"/>
          </ac:picMkLst>
        </pc:picChg>
        <pc:picChg chg="mod">
          <ac:chgData name="Ary Farah" userId="b4a11b600c829974" providerId="LiveId" clId="{E409260D-6CDA-40B7-A12D-ECAB705D86D9}" dt="2023-08-20T22:27:44.873" v="193" actId="1076"/>
          <ac:picMkLst>
            <pc:docMk/>
            <pc:sldMk cId="1576461816" sldId="257"/>
            <ac:picMk id="6" creationId="{74B47731-AEE8-0B3D-5BA7-F87FC837F3CC}"/>
          </ac:picMkLst>
        </pc:picChg>
        <pc:picChg chg="add mod">
          <ac:chgData name="Ary Farah" userId="b4a11b600c829974" providerId="LiveId" clId="{E409260D-6CDA-40B7-A12D-ECAB705D86D9}" dt="2023-08-20T23:36:46.517" v="1331" actId="1038"/>
          <ac:picMkLst>
            <pc:docMk/>
            <pc:sldMk cId="1576461816" sldId="257"/>
            <ac:picMk id="7" creationId="{CE2F9AFA-94BB-6938-6AD3-26D824CF627D}"/>
          </ac:picMkLst>
        </pc:picChg>
        <pc:picChg chg="del">
          <ac:chgData name="Ary Farah" userId="b4a11b600c829974" providerId="LiveId" clId="{E409260D-6CDA-40B7-A12D-ECAB705D86D9}" dt="2023-08-20T16:32:46.396" v="4" actId="478"/>
          <ac:picMkLst>
            <pc:docMk/>
            <pc:sldMk cId="1576461816" sldId="257"/>
            <ac:picMk id="8" creationId="{A13B45AD-D5BE-5F3F-E463-BD250B1BEB1F}"/>
          </ac:picMkLst>
        </pc:picChg>
      </pc:sldChg>
      <pc:sldChg chg="addSp delSp modSp new mod modClrScheme chgLayout">
        <pc:chgData name="Ary Farah" userId="b4a11b600c829974" providerId="LiveId" clId="{E409260D-6CDA-40B7-A12D-ECAB705D86D9}" dt="2023-08-20T23:34:51.282" v="1326" actId="1037"/>
        <pc:sldMkLst>
          <pc:docMk/>
          <pc:sldMk cId="454436980" sldId="258"/>
        </pc:sldMkLst>
        <pc:spChg chg="mod">
          <ac:chgData name="Ary Farah" userId="b4a11b600c829974" providerId="LiveId" clId="{E409260D-6CDA-40B7-A12D-ECAB705D86D9}" dt="2023-08-20T23:27:39.460" v="1253" actId="6549"/>
          <ac:spMkLst>
            <pc:docMk/>
            <pc:sldMk cId="454436980" sldId="258"/>
            <ac:spMk id="2" creationId="{E6A83EC4-739F-0876-6276-B7CAF4F5593C}"/>
          </ac:spMkLst>
        </pc:spChg>
        <pc:spChg chg="del">
          <ac:chgData name="Ary Farah" userId="b4a11b600c829974" providerId="LiveId" clId="{E409260D-6CDA-40B7-A12D-ECAB705D86D9}" dt="2023-08-20T22:28:13.781" v="205" actId="478"/>
          <ac:spMkLst>
            <pc:docMk/>
            <pc:sldMk cId="454436980" sldId="258"/>
            <ac:spMk id="3" creationId="{362673D8-B9FD-2FA9-E84E-729B06F75692}"/>
          </ac:spMkLst>
        </pc:spChg>
        <pc:spChg chg="add del mod">
          <ac:chgData name="Ary Farah" userId="b4a11b600c829974" providerId="LiveId" clId="{E409260D-6CDA-40B7-A12D-ECAB705D86D9}" dt="2023-08-20T23:04:19.528" v="606" actId="478"/>
          <ac:spMkLst>
            <pc:docMk/>
            <pc:sldMk cId="454436980" sldId="258"/>
            <ac:spMk id="4" creationId="{BCDD36E8-DC30-6E98-B67C-F921CA53CABB}"/>
          </ac:spMkLst>
        </pc:spChg>
        <pc:spChg chg="add mod">
          <ac:chgData name="Ary Farah" userId="b4a11b600c829974" providerId="LiveId" clId="{E409260D-6CDA-40B7-A12D-ECAB705D86D9}" dt="2023-08-20T23:11:07.848" v="733" actId="1076"/>
          <ac:spMkLst>
            <pc:docMk/>
            <pc:sldMk cId="454436980" sldId="258"/>
            <ac:spMk id="7" creationId="{96E3C3B2-AC69-35A7-61B9-938B2D002CD6}"/>
          </ac:spMkLst>
        </pc:spChg>
        <pc:spChg chg="add del mod">
          <ac:chgData name="Ary Farah" userId="b4a11b600c829974" providerId="LiveId" clId="{E409260D-6CDA-40B7-A12D-ECAB705D86D9}" dt="2023-08-20T23:11:47.871" v="757" actId="478"/>
          <ac:spMkLst>
            <pc:docMk/>
            <pc:sldMk cId="454436980" sldId="258"/>
            <ac:spMk id="9" creationId="{2DA9A8E0-1234-A24B-AA3D-26F9514F8309}"/>
          </ac:spMkLst>
        </pc:spChg>
        <pc:spChg chg="add del mod">
          <ac:chgData name="Ary Farah" userId="b4a11b600c829974" providerId="LiveId" clId="{E409260D-6CDA-40B7-A12D-ECAB705D86D9}" dt="2023-08-20T23:13:30.041" v="861" actId="478"/>
          <ac:spMkLst>
            <pc:docMk/>
            <pc:sldMk cId="454436980" sldId="258"/>
            <ac:spMk id="10" creationId="{290F6A47-204B-C07A-ECBC-69D86E1502D6}"/>
          </ac:spMkLst>
        </pc:spChg>
        <pc:spChg chg="add mod">
          <ac:chgData name="Ary Farah" userId="b4a11b600c829974" providerId="LiveId" clId="{E409260D-6CDA-40B7-A12D-ECAB705D86D9}" dt="2023-08-20T23:27:17.510" v="1251" actId="1076"/>
          <ac:spMkLst>
            <pc:docMk/>
            <pc:sldMk cId="454436980" sldId="258"/>
            <ac:spMk id="11" creationId="{8C9CBC84-F0D5-F7BE-6145-63C8057F4DF8}"/>
          </ac:spMkLst>
        </pc:spChg>
        <pc:spChg chg="add mod">
          <ac:chgData name="Ary Farah" userId="b4a11b600c829974" providerId="LiveId" clId="{E409260D-6CDA-40B7-A12D-ECAB705D86D9}" dt="2023-08-20T23:20:20.251" v="883" actId="1037"/>
          <ac:spMkLst>
            <pc:docMk/>
            <pc:sldMk cId="454436980" sldId="258"/>
            <ac:spMk id="12" creationId="{83048362-0B88-AD18-F853-BBFB121C6B97}"/>
          </ac:spMkLst>
        </pc:spChg>
        <pc:spChg chg="add mod">
          <ac:chgData name="Ary Farah" userId="b4a11b600c829974" providerId="LiveId" clId="{E409260D-6CDA-40B7-A12D-ECAB705D86D9}" dt="2023-08-20T23:06:47.220" v="611" actId="26606"/>
          <ac:spMkLst>
            <pc:docMk/>
            <pc:sldMk cId="454436980" sldId="258"/>
            <ac:spMk id="13" creationId="{82DEB276-8311-D167-F4A6-6AEF782978C1}"/>
          </ac:spMkLst>
        </pc:spChg>
        <pc:spChg chg="add del mod">
          <ac:chgData name="Ary Farah" userId="b4a11b600c829974" providerId="LiveId" clId="{E409260D-6CDA-40B7-A12D-ECAB705D86D9}" dt="2023-08-20T23:13:32.439" v="862" actId="478"/>
          <ac:spMkLst>
            <pc:docMk/>
            <pc:sldMk cId="454436980" sldId="258"/>
            <ac:spMk id="14" creationId="{C086F0D7-638D-87B1-49FE-69C05F54E6DA}"/>
          </ac:spMkLst>
        </pc:spChg>
        <pc:spChg chg="add mod">
          <ac:chgData name="Ary Farah" userId="b4a11b600c829974" providerId="LiveId" clId="{E409260D-6CDA-40B7-A12D-ECAB705D86D9}" dt="2023-08-20T23:06:47.220" v="611" actId="26606"/>
          <ac:spMkLst>
            <pc:docMk/>
            <pc:sldMk cId="454436980" sldId="258"/>
            <ac:spMk id="15" creationId="{A951C292-0895-FBAE-FACD-6218C51CE6CD}"/>
          </ac:spMkLst>
        </pc:spChg>
        <pc:spChg chg="add mod">
          <ac:chgData name="Ary Farah" userId="b4a11b600c829974" providerId="LiveId" clId="{E409260D-6CDA-40B7-A12D-ECAB705D86D9}" dt="2023-08-20T23:20:20.251" v="883" actId="1037"/>
          <ac:spMkLst>
            <pc:docMk/>
            <pc:sldMk cId="454436980" sldId="258"/>
            <ac:spMk id="16" creationId="{BA3DA38B-1867-4ACD-9EFD-1F96FE74C368}"/>
          </ac:spMkLst>
        </pc:spChg>
        <pc:spChg chg="add mod">
          <ac:chgData name="Ary Farah" userId="b4a11b600c829974" providerId="LiveId" clId="{E409260D-6CDA-40B7-A12D-ECAB705D86D9}" dt="2023-08-20T23:06:47.220" v="611" actId="26606"/>
          <ac:spMkLst>
            <pc:docMk/>
            <pc:sldMk cId="454436980" sldId="258"/>
            <ac:spMk id="17" creationId="{431ADC51-CCC5-C549-E32C-8D4B995D6344}"/>
          </ac:spMkLst>
        </pc:spChg>
        <pc:spChg chg="add mod">
          <ac:chgData name="Ary Farah" userId="b4a11b600c829974" providerId="LiveId" clId="{E409260D-6CDA-40B7-A12D-ECAB705D86D9}" dt="2023-08-20T23:20:20.251" v="883" actId="1037"/>
          <ac:spMkLst>
            <pc:docMk/>
            <pc:sldMk cId="454436980" sldId="258"/>
            <ac:spMk id="18" creationId="{914AE18F-9C0E-ACF1-65BA-C1BA8018081D}"/>
          </ac:spMkLst>
        </pc:spChg>
        <pc:spChg chg="add mod">
          <ac:chgData name="Ary Farah" userId="b4a11b600c829974" providerId="LiveId" clId="{E409260D-6CDA-40B7-A12D-ECAB705D86D9}" dt="2023-08-20T23:34:28.696" v="1311" actId="1036"/>
          <ac:spMkLst>
            <pc:docMk/>
            <pc:sldMk cId="454436980" sldId="258"/>
            <ac:spMk id="19" creationId="{76AE5D7F-48B9-44D8-9F28-5C7C3D73F3C0}"/>
          </ac:spMkLst>
        </pc:spChg>
        <pc:spChg chg="add mod">
          <ac:chgData name="Ary Farah" userId="b4a11b600c829974" providerId="LiveId" clId="{E409260D-6CDA-40B7-A12D-ECAB705D86D9}" dt="2023-08-20T23:24:04.953" v="948" actId="113"/>
          <ac:spMkLst>
            <pc:docMk/>
            <pc:sldMk cId="454436980" sldId="258"/>
            <ac:spMk id="22" creationId="{645FAE6A-7596-7263-C243-D1E752542DED}"/>
          </ac:spMkLst>
        </pc:spChg>
        <pc:spChg chg="add mod">
          <ac:chgData name="Ary Farah" userId="b4a11b600c829974" providerId="LiveId" clId="{E409260D-6CDA-40B7-A12D-ECAB705D86D9}" dt="2023-08-20T23:24:29.505" v="955" actId="1076"/>
          <ac:spMkLst>
            <pc:docMk/>
            <pc:sldMk cId="454436980" sldId="258"/>
            <ac:spMk id="23" creationId="{3A4CB147-CE93-7BB4-B537-694A5DFD0FE4}"/>
          </ac:spMkLst>
        </pc:spChg>
        <pc:picChg chg="add mod">
          <ac:chgData name="Ary Farah" userId="b4a11b600c829974" providerId="LiveId" clId="{E409260D-6CDA-40B7-A12D-ECAB705D86D9}" dt="2023-08-20T23:20:06.389" v="872" actId="1076"/>
          <ac:picMkLst>
            <pc:docMk/>
            <pc:sldMk cId="454436980" sldId="258"/>
            <ac:picMk id="6" creationId="{6B7DD45E-A30E-F601-01A2-4E2B2BEA0C12}"/>
          </ac:picMkLst>
        </pc:picChg>
        <pc:picChg chg="add mod">
          <ac:chgData name="Ary Farah" userId="b4a11b600c829974" providerId="LiveId" clId="{E409260D-6CDA-40B7-A12D-ECAB705D86D9}" dt="2023-08-20T23:33:49.143" v="1291" actId="1076"/>
          <ac:picMkLst>
            <pc:docMk/>
            <pc:sldMk cId="454436980" sldId="258"/>
            <ac:picMk id="8" creationId="{23F9AEDA-BB39-FF61-241B-3EF0A4797472}"/>
          </ac:picMkLst>
        </pc:picChg>
        <pc:picChg chg="add mod">
          <ac:chgData name="Ary Farah" userId="b4a11b600c829974" providerId="LiveId" clId="{E409260D-6CDA-40B7-A12D-ECAB705D86D9}" dt="2023-08-20T23:34:51.282" v="1326" actId="1037"/>
          <ac:picMkLst>
            <pc:docMk/>
            <pc:sldMk cId="454436980" sldId="258"/>
            <ac:picMk id="21" creationId="{A8FB0335-44ED-E9D6-9A59-D81D45A12DAA}"/>
          </ac:picMkLst>
        </pc:picChg>
      </pc:sldChg>
      <pc:sldChg chg="addSp delSp modSp new mod modClrScheme chgLayout">
        <pc:chgData name="Ary Farah" userId="b4a11b600c829974" providerId="LiveId" clId="{E409260D-6CDA-40B7-A12D-ECAB705D86D9}" dt="2023-08-20T22:52:58.913" v="603" actId="1038"/>
        <pc:sldMkLst>
          <pc:docMk/>
          <pc:sldMk cId="3127953079" sldId="259"/>
        </pc:sldMkLst>
        <pc:spChg chg="mod">
          <ac:chgData name="Ary Farah" userId="b4a11b600c829974" providerId="LiveId" clId="{E409260D-6CDA-40B7-A12D-ECAB705D86D9}" dt="2023-08-20T22:46:20.079" v="235" actId="1076"/>
          <ac:spMkLst>
            <pc:docMk/>
            <pc:sldMk cId="3127953079" sldId="259"/>
            <ac:spMk id="2" creationId="{FD5FE776-F787-D4A0-436B-B34C8732D7D4}"/>
          </ac:spMkLst>
        </pc:spChg>
        <pc:spChg chg="del mod">
          <ac:chgData name="Ary Farah" userId="b4a11b600c829974" providerId="LiveId" clId="{E409260D-6CDA-40B7-A12D-ECAB705D86D9}" dt="2023-08-20T22:43:47.495" v="209" actId="478"/>
          <ac:spMkLst>
            <pc:docMk/>
            <pc:sldMk cId="3127953079" sldId="259"/>
            <ac:spMk id="3" creationId="{07C16EB0-2DBA-503F-8A81-5BA9584CEC7D}"/>
          </ac:spMkLst>
        </pc:spChg>
        <pc:spChg chg="add del mod">
          <ac:chgData name="Ary Farah" userId="b4a11b600c829974" providerId="LiveId" clId="{E409260D-6CDA-40B7-A12D-ECAB705D86D9}" dt="2023-08-20T22:45:02.435" v="227" actId="478"/>
          <ac:spMkLst>
            <pc:docMk/>
            <pc:sldMk cId="3127953079" sldId="259"/>
            <ac:spMk id="4" creationId="{8D30BEDD-8E2B-5E60-AE99-4A55B18700A4}"/>
          </ac:spMkLst>
        </pc:spChg>
        <pc:spChg chg="add del mod">
          <ac:chgData name="Ary Farah" userId="b4a11b600c829974" providerId="LiveId" clId="{E409260D-6CDA-40B7-A12D-ECAB705D86D9}" dt="2023-08-20T22:45:04.132" v="229" actId="478"/>
          <ac:spMkLst>
            <pc:docMk/>
            <pc:sldMk cId="3127953079" sldId="259"/>
            <ac:spMk id="5" creationId="{892DFA40-938F-3334-1177-9E298EEB5D91}"/>
          </ac:spMkLst>
        </pc:spChg>
        <pc:spChg chg="add del mod">
          <ac:chgData name="Ary Farah" userId="b4a11b600c829974" providerId="LiveId" clId="{E409260D-6CDA-40B7-A12D-ECAB705D86D9}" dt="2023-08-20T22:45:03.144" v="228" actId="478"/>
          <ac:spMkLst>
            <pc:docMk/>
            <pc:sldMk cId="3127953079" sldId="259"/>
            <ac:spMk id="6" creationId="{BB847BBE-9512-67C5-BCB1-4CA24AF7AB67}"/>
          </ac:spMkLst>
        </pc:spChg>
        <pc:spChg chg="add mod">
          <ac:chgData name="Ary Farah" userId="b4a11b600c829974" providerId="LiveId" clId="{E409260D-6CDA-40B7-A12D-ECAB705D86D9}" dt="2023-08-20T22:48:49.713" v="301" actId="13822"/>
          <ac:spMkLst>
            <pc:docMk/>
            <pc:sldMk cId="3127953079" sldId="259"/>
            <ac:spMk id="9" creationId="{A5AF7D62-09B2-0352-9092-25BD3BB65BE0}"/>
          </ac:spMkLst>
        </pc:spChg>
        <pc:spChg chg="add mod">
          <ac:chgData name="Ary Farah" userId="b4a11b600c829974" providerId="LiveId" clId="{E409260D-6CDA-40B7-A12D-ECAB705D86D9}" dt="2023-08-20T22:52:58.913" v="603" actId="1038"/>
          <ac:spMkLst>
            <pc:docMk/>
            <pc:sldMk cId="3127953079" sldId="259"/>
            <ac:spMk id="13" creationId="{8C9CBC84-F0D5-F7BE-6145-63C8057F4DF8}"/>
          </ac:spMkLst>
        </pc:spChg>
        <pc:spChg chg="add mod">
          <ac:chgData name="Ary Farah" userId="b4a11b600c829974" providerId="LiveId" clId="{E409260D-6CDA-40B7-A12D-ECAB705D86D9}" dt="2023-08-20T22:46:17.864" v="234" actId="26606"/>
          <ac:spMkLst>
            <pc:docMk/>
            <pc:sldMk cId="3127953079" sldId="259"/>
            <ac:spMk id="15" creationId="{4C753A68-3755-976F-1277-72CB545CC546}"/>
          </ac:spMkLst>
        </pc:spChg>
        <pc:spChg chg="add mod">
          <ac:chgData name="Ary Farah" userId="b4a11b600c829974" providerId="LiveId" clId="{E409260D-6CDA-40B7-A12D-ECAB705D86D9}" dt="2023-08-20T22:46:17.864" v="234" actId="26606"/>
          <ac:spMkLst>
            <pc:docMk/>
            <pc:sldMk cId="3127953079" sldId="259"/>
            <ac:spMk id="17" creationId="{01493447-621D-A40D-FF80-C95105EF04EA}"/>
          </ac:spMkLst>
        </pc:spChg>
        <pc:spChg chg="add mod">
          <ac:chgData name="Ary Farah" userId="b4a11b600c829974" providerId="LiveId" clId="{E409260D-6CDA-40B7-A12D-ECAB705D86D9}" dt="2023-08-20T22:46:17.864" v="234" actId="26606"/>
          <ac:spMkLst>
            <pc:docMk/>
            <pc:sldMk cId="3127953079" sldId="259"/>
            <ac:spMk id="19" creationId="{77E3683D-7FC0-A2ED-DD78-A21FBE3799B3}"/>
          </ac:spMkLst>
        </pc:spChg>
        <pc:picChg chg="add mod">
          <ac:chgData name="Ary Farah" userId="b4a11b600c829974" providerId="LiveId" clId="{E409260D-6CDA-40B7-A12D-ECAB705D86D9}" dt="2023-08-20T22:46:25.917" v="236" actId="1076"/>
          <ac:picMkLst>
            <pc:docMk/>
            <pc:sldMk cId="3127953079" sldId="259"/>
            <ac:picMk id="8" creationId="{D02F8625-1D42-145E-E0EA-C8B1639D59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507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7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3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9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9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1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5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5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4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3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4C9B4-DD6C-B78D-7F2F-1AB66FBEDC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07"/>
          <a:stretch/>
        </p:blipFill>
        <p:spPr>
          <a:xfrm>
            <a:off x="9330" y="-148360"/>
            <a:ext cx="12192001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856" y="934541"/>
            <a:ext cx="10329631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5794"/>
              <a:gd name="connsiteY0" fmla="*/ 1551223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7333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1" y="1686702"/>
                </a:moveTo>
                <a:cubicBezTo>
                  <a:pt x="1" y="1124468"/>
                  <a:pt x="0" y="562234"/>
                  <a:pt x="0" y="0"/>
                </a:cubicBez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238018-7394-E3E4-2CE7-73F19B31F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2" y="2498165"/>
            <a:ext cx="4536336" cy="2016326"/>
          </a:xfrm>
          <a:noFill/>
        </p:spPr>
        <p:txBody>
          <a:bodyPr anchor="b">
            <a:norm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Novos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ÍCones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855B72-4C54-A3C7-DD0D-71BEA59F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882" y="4514491"/>
            <a:ext cx="4536336" cy="619145"/>
          </a:xfrm>
          <a:noFill/>
        </p:spPr>
        <p:txBody>
          <a:bodyPr anchor="t">
            <a:normAutofit fontScale="92500" lnSpcReduction="20000"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Os símbolos tão populares de hoje são mesmo intuitivos?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1A46E6-C739-86D2-F671-98196E4636C4}"/>
              </a:ext>
            </a:extLst>
          </p:cNvPr>
          <p:cNvSpPr txBox="1"/>
          <p:nvPr/>
        </p:nvSpPr>
        <p:spPr>
          <a:xfrm>
            <a:off x="9272553" y="4634753"/>
            <a:ext cx="2142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3C4AF"/>
                </a:solidFill>
              </a:rPr>
              <a:t>Adriano Vale</a:t>
            </a:r>
          </a:p>
          <a:p>
            <a:r>
              <a:rPr lang="pt-BR" dirty="0">
                <a:solidFill>
                  <a:srgbClr val="D3C4AF"/>
                </a:solidFill>
              </a:rPr>
              <a:t>Ary Farah</a:t>
            </a:r>
          </a:p>
          <a:p>
            <a:r>
              <a:rPr lang="pt-BR" dirty="0">
                <a:solidFill>
                  <a:srgbClr val="D3C4AF"/>
                </a:solidFill>
              </a:rPr>
              <a:t>Caroline Assis</a:t>
            </a:r>
          </a:p>
          <a:p>
            <a:r>
              <a:rPr lang="pt-BR" dirty="0">
                <a:solidFill>
                  <a:srgbClr val="D3C4AF"/>
                </a:solidFill>
              </a:rPr>
              <a:t>Ícaro </a:t>
            </a:r>
            <a:r>
              <a:rPr lang="pt-BR" dirty="0" err="1">
                <a:solidFill>
                  <a:srgbClr val="D3C4AF"/>
                </a:solidFill>
              </a:rPr>
              <a:t>Kuchanovicz</a:t>
            </a:r>
            <a:endParaRPr lang="pt-BR" dirty="0">
              <a:solidFill>
                <a:srgbClr val="D3C4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4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F3C05DF-456B-8C7A-2ED3-F3D257885CCE}"/>
              </a:ext>
            </a:extLst>
          </p:cNvPr>
          <p:cNvSpPr txBox="1"/>
          <p:nvPr/>
        </p:nvSpPr>
        <p:spPr>
          <a:xfrm>
            <a:off x="1125071" y="1021977"/>
            <a:ext cx="10174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Hoje em dia, os símbolos de “Gravar” e o de “Formatar” são conhecidos por todos, mas na verdade, só sabemos pra que servem porque nos ensinaram.</a:t>
            </a:r>
          </a:p>
          <a:p>
            <a:r>
              <a:rPr lang="pt-BR" sz="2400" dirty="0"/>
              <a:t>Quem hoje em dia conhece um disquete? Ou então, ao bater o olho, entende pra que serve </a:t>
            </a:r>
            <a:r>
              <a:rPr lang="pt-BR" sz="2400"/>
              <a:t>aquele pincel?</a:t>
            </a:r>
            <a:endParaRPr lang="pt-BR" sz="2400" dirty="0"/>
          </a:p>
        </p:txBody>
      </p:sp>
      <p:pic>
        <p:nvPicPr>
          <p:cNvPr id="6" name="Imagem 5" descr="Diagrama&#10;&#10;Descrição gerada automaticamente com confiança baixa">
            <a:extLst>
              <a:ext uri="{FF2B5EF4-FFF2-40B4-BE49-F238E27FC236}">
                <a16:creationId xmlns:a16="http://schemas.microsoft.com/office/drawing/2014/main" id="{74B47731-AEE8-0B3D-5BA7-F87FC837F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96" y="2828835"/>
            <a:ext cx="1566463" cy="156966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04CAAF3-0526-7391-B35E-906EFA2CA296}"/>
              </a:ext>
            </a:extLst>
          </p:cNvPr>
          <p:cNvSpPr txBox="1"/>
          <p:nvPr/>
        </p:nvSpPr>
        <p:spPr>
          <a:xfrm>
            <a:off x="1174376" y="4635694"/>
            <a:ext cx="10076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Pensando nisso, nossa equipe desenvolveu dois novos símbolos que poderiam ser um pouco mais intuitivos, mais “entendíveis” para aqueles com pouca experiência no assunto.</a:t>
            </a:r>
          </a:p>
        </p:txBody>
      </p:sp>
      <p:pic>
        <p:nvPicPr>
          <p:cNvPr id="7" name="Imagem 6" descr="Forma&#10;&#10;Descrição gerada automaticamente">
            <a:extLst>
              <a:ext uri="{FF2B5EF4-FFF2-40B4-BE49-F238E27FC236}">
                <a16:creationId xmlns:a16="http://schemas.microsoft.com/office/drawing/2014/main" id="{CE2F9AFA-94BB-6938-6AD3-26D824CF6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95" y="2777706"/>
            <a:ext cx="1671918" cy="167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6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83EC4-739F-0876-6276-B7CAF4F55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016" y="1597225"/>
            <a:ext cx="3997036" cy="2410804"/>
          </a:xfrm>
        </p:spPr>
        <p:txBody>
          <a:bodyPr anchor="ctr">
            <a:normAutofit/>
          </a:bodyPr>
          <a:lstStyle/>
          <a:p>
            <a:r>
              <a:rPr lang="pt-BR" dirty="0"/>
              <a:t>GRAVAR/</a:t>
            </a:r>
            <a:r>
              <a:rPr lang="pt-BR" dirty="0" err="1"/>
              <a:t>sALVAR</a:t>
            </a:r>
            <a:endParaRPr lang="pt-BR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199" y="3538877"/>
            <a:ext cx="4609369" cy="2079886"/>
          </a:xfrm>
        </p:spPr>
        <p:txBody>
          <a:bodyPr anchor="b">
            <a:normAutofit/>
          </a:bodyPr>
          <a:lstStyle/>
          <a:p>
            <a:r>
              <a:rPr lang="en-US" dirty="0"/>
              <a:t>Para o </a:t>
            </a:r>
            <a:r>
              <a:rPr lang="en-US" dirty="0" err="1"/>
              <a:t>símbolo</a:t>
            </a:r>
            <a:r>
              <a:rPr lang="en-US" dirty="0"/>
              <a:t> de </a:t>
            </a:r>
            <a:r>
              <a:rPr lang="en-US" dirty="0" err="1"/>
              <a:t>salvar</a:t>
            </a:r>
            <a:r>
              <a:rPr lang="en-US" dirty="0"/>
              <a:t>, </a:t>
            </a:r>
            <a:r>
              <a:rPr lang="en-US" dirty="0" err="1"/>
              <a:t>decidimos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fosse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, a </a:t>
            </a:r>
            <a:r>
              <a:rPr lang="en-US" dirty="0" err="1"/>
              <a:t>primeira</a:t>
            </a:r>
            <a:r>
              <a:rPr lang="en-US" dirty="0"/>
              <a:t> com </a:t>
            </a:r>
            <a:r>
              <a:rPr lang="en-US" dirty="0" err="1"/>
              <a:t>reticências</a:t>
            </a:r>
            <a:r>
              <a:rPr lang="en-US" dirty="0"/>
              <a:t> </a:t>
            </a:r>
            <a:r>
              <a:rPr lang="en-US" dirty="0" err="1"/>
              <a:t>significando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alterada</a:t>
            </a:r>
            <a:r>
              <a:rPr lang="en-US" dirty="0"/>
              <a:t> e a </a:t>
            </a:r>
            <a:r>
              <a:rPr lang="en-US" dirty="0" err="1"/>
              <a:t>segunda</a:t>
            </a:r>
            <a:r>
              <a:rPr lang="en-US" dirty="0"/>
              <a:t> com um “check”, </a:t>
            </a:r>
            <a:r>
              <a:rPr lang="en-US" dirty="0" err="1"/>
              <a:t>indicando</a:t>
            </a:r>
            <a:r>
              <a:rPr lang="en-US" dirty="0"/>
              <a:t> que o </a:t>
            </a:r>
            <a:r>
              <a:rPr lang="en-US" dirty="0" err="1"/>
              <a:t>progresso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salvo no </a:t>
            </a:r>
            <a:r>
              <a:rPr lang="en-US" dirty="0" err="1"/>
              <a:t>dispositivo</a:t>
            </a:r>
            <a:endParaRPr lang="en-US" dirty="0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6B7DD45E-A30E-F601-01A2-4E2B2BEA0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319" y="1048117"/>
            <a:ext cx="2062087" cy="2299640"/>
          </a:xfrm>
          <a:prstGeom prst="rect">
            <a:avLst/>
          </a:prstGeom>
          <a:noFill/>
        </p:spPr>
      </p:pic>
      <p:sp>
        <p:nvSpPr>
          <p:cNvPr id="13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6B33A0-D651-42CF-A758-EF0190F84F4B}" type="datetime1">
              <a:rPr lang="en-US" smtClean="0"/>
              <a:pPr>
                <a:spcAft>
                  <a:spcPts val="600"/>
                </a:spcAft>
              </a:pPr>
              <a:t>8/20/2023</a:t>
            </a:fld>
            <a:endParaRPr lang="en-US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A951C292-0895-FBAE-FACD-6218C51C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7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E3C3B2-AC69-35A7-61B9-938B2D002CD6}"/>
              </a:ext>
            </a:extLst>
          </p:cNvPr>
          <p:cNvSpPr/>
          <p:nvPr/>
        </p:nvSpPr>
        <p:spPr>
          <a:xfrm>
            <a:off x="9880341" y="2281155"/>
            <a:ext cx="1257300" cy="521472"/>
          </a:xfrm>
          <a:prstGeom prst="rect">
            <a:avLst/>
          </a:prstGeom>
          <a:solidFill>
            <a:srgbClr val="E2E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3F9AEDA-BB39-FF61-241B-3EF0A4797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32" y="3429000"/>
            <a:ext cx="2062087" cy="2299640"/>
          </a:xfrm>
          <a:prstGeom prst="rect">
            <a:avLst/>
          </a:prstGeom>
          <a:noFill/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83048362-0B88-AD18-F853-BBFB121C6B97}"/>
              </a:ext>
            </a:extLst>
          </p:cNvPr>
          <p:cNvSpPr/>
          <p:nvPr/>
        </p:nvSpPr>
        <p:spPr>
          <a:xfrm>
            <a:off x="10453386" y="2388246"/>
            <a:ext cx="308616" cy="2885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A3DA38B-1867-4ACD-9EFD-1F96FE74C368}"/>
              </a:ext>
            </a:extLst>
          </p:cNvPr>
          <p:cNvSpPr/>
          <p:nvPr/>
        </p:nvSpPr>
        <p:spPr>
          <a:xfrm>
            <a:off x="10855291" y="2388246"/>
            <a:ext cx="308616" cy="2885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14AE18F-9C0E-ACF1-65BA-C1BA8018081D}"/>
              </a:ext>
            </a:extLst>
          </p:cNvPr>
          <p:cNvSpPr/>
          <p:nvPr/>
        </p:nvSpPr>
        <p:spPr>
          <a:xfrm>
            <a:off x="10048365" y="2397966"/>
            <a:ext cx="308616" cy="2885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AE5D7F-48B9-44D8-9F28-5C7C3D73F3C0}"/>
              </a:ext>
            </a:extLst>
          </p:cNvPr>
          <p:cNvSpPr/>
          <p:nvPr/>
        </p:nvSpPr>
        <p:spPr>
          <a:xfrm>
            <a:off x="7734300" y="4669394"/>
            <a:ext cx="1257300" cy="521472"/>
          </a:xfrm>
          <a:prstGeom prst="rect">
            <a:avLst/>
          </a:prstGeom>
          <a:solidFill>
            <a:srgbClr val="E2E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A8FB0335-44ED-E9D6-9A59-D81D45A12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180" y="4613408"/>
            <a:ext cx="795181" cy="542274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645FAE6A-7596-7263-C243-D1E752542DED}"/>
              </a:ext>
            </a:extLst>
          </p:cNvPr>
          <p:cNvSpPr txBox="1"/>
          <p:nvPr/>
        </p:nvSpPr>
        <p:spPr>
          <a:xfrm>
            <a:off x="7515763" y="2096489"/>
            <a:ext cx="13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haroni" panose="02010803020104030203" pitchFamily="2" charset="-79"/>
                <a:cs typeface="Aharoni" panose="02010803020104030203" pitchFamily="2" charset="-79"/>
              </a:rPr>
              <a:t>Não Salvo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A4CB147-CE93-7BB4-B537-694A5DFD0FE4}"/>
              </a:ext>
            </a:extLst>
          </p:cNvPr>
          <p:cNvSpPr txBox="1"/>
          <p:nvPr/>
        </p:nvSpPr>
        <p:spPr>
          <a:xfrm>
            <a:off x="9362410" y="4660063"/>
            <a:ext cx="13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haroni" panose="02010803020104030203" pitchFamily="2" charset="-79"/>
                <a:cs typeface="Aharoni" panose="02010803020104030203" pitchFamily="2" charset="-79"/>
              </a:rPr>
              <a:t>Salvo</a:t>
            </a:r>
          </a:p>
        </p:txBody>
      </p:sp>
    </p:spTree>
    <p:extLst>
      <p:ext uri="{BB962C8B-B14F-4D97-AF65-F5344CB8AC3E}">
        <p14:creationId xmlns:p14="http://schemas.microsoft.com/office/powerpoint/2010/main" val="45443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FE776-F787-D4A0-436B-B34C8732D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9551" y="1597224"/>
            <a:ext cx="4521633" cy="1831776"/>
          </a:xfrm>
        </p:spPr>
        <p:txBody>
          <a:bodyPr anchor="ctr">
            <a:normAutofit/>
          </a:bodyPr>
          <a:lstStyle/>
          <a:p>
            <a:r>
              <a:rPr lang="pt-BR" dirty="0"/>
              <a:t>Formatar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0096" y="3498969"/>
            <a:ext cx="4069045" cy="1563164"/>
          </a:xfrm>
        </p:spPr>
        <p:txBody>
          <a:bodyPr anchor="b">
            <a:normAutofit/>
          </a:bodyPr>
          <a:lstStyle/>
          <a:p>
            <a:r>
              <a:rPr lang="en-US" dirty="0" err="1"/>
              <a:t>Esse</a:t>
            </a:r>
            <a:r>
              <a:rPr lang="en-US" dirty="0"/>
              <a:t> novo </a:t>
            </a:r>
            <a:r>
              <a:rPr lang="en-US" dirty="0" err="1"/>
              <a:t>símbolo</a:t>
            </a:r>
            <a:r>
              <a:rPr lang="en-US" dirty="0"/>
              <a:t> de </a:t>
            </a:r>
            <a:r>
              <a:rPr lang="en-US" dirty="0" err="1"/>
              <a:t>formatar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algo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apropriado</a:t>
            </a:r>
            <a:r>
              <a:rPr lang="en-US" dirty="0"/>
              <a:t> para o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,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“</a:t>
            </a:r>
            <a:r>
              <a:rPr lang="en-US" dirty="0" err="1"/>
              <a:t>exporta</a:t>
            </a:r>
            <a:r>
              <a:rPr lang="en-US" dirty="0"/>
              <a:t>” as </a:t>
            </a:r>
            <a:r>
              <a:rPr lang="en-US" dirty="0" err="1"/>
              <a:t>configurações</a:t>
            </a:r>
            <a:r>
              <a:rPr lang="en-US" dirty="0"/>
              <a:t> de um </a:t>
            </a:r>
            <a:r>
              <a:rPr lang="en-US" dirty="0" err="1"/>
              <a:t>bloco</a:t>
            </a:r>
            <a:r>
              <a:rPr lang="en-US" dirty="0"/>
              <a:t> para outro.</a:t>
            </a:r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D02F8625-1D42-145E-E0EA-C8B1639D5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6" y="1534992"/>
            <a:ext cx="3788016" cy="3788016"/>
          </a:xfrm>
          <a:prstGeom prst="rect">
            <a:avLst/>
          </a:prstGeom>
          <a:noFill/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4C753A68-3755-976F-1277-72CB545C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D8AF486-21BF-4A02-A3DE-0964203F1F64}" type="datetime1">
              <a:rPr lang="en-US" smtClean="0"/>
              <a:pPr>
                <a:spcAft>
                  <a:spcPts val="600"/>
                </a:spcAft>
              </a:pPr>
              <a:t>8/20/2023</a:t>
            </a:fld>
            <a:endParaRPr lang="en-US"/>
          </a:p>
        </p:txBody>
      </p:sp>
      <p:sp>
        <p:nvSpPr>
          <p:cNvPr id="17" name="Footer Placeholder 15">
            <a:extLst>
              <a:ext uri="{FF2B5EF4-FFF2-40B4-BE49-F238E27FC236}">
                <a16:creationId xmlns:a16="http://schemas.microsoft.com/office/drawing/2014/main" id="{01493447-621D-A40D-FF80-C95105EF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9" name="Slide Number Placeholder 16">
            <a:extLst>
              <a:ext uri="{FF2B5EF4-FFF2-40B4-BE49-F238E27FC236}">
                <a16:creationId xmlns:a16="http://schemas.microsoft.com/office/drawing/2014/main" id="{77E3683D-7FC0-A2ED-DD78-A21FBE37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5AF7D62-09B2-0352-9092-25BD3BB65BE0}"/>
              </a:ext>
            </a:extLst>
          </p:cNvPr>
          <p:cNvSpPr/>
          <p:nvPr/>
        </p:nvSpPr>
        <p:spPr>
          <a:xfrm>
            <a:off x="4448369" y="3517634"/>
            <a:ext cx="664808" cy="511093"/>
          </a:xfrm>
          <a:prstGeom prst="rightArrow">
            <a:avLst>
              <a:gd name="adj1" fmla="val 37846"/>
              <a:gd name="adj2" fmla="val 7373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953079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4E8"/>
      </a:lt2>
      <a:accent1>
        <a:srgbClr val="B69D7A"/>
      </a:accent1>
      <a:accent2>
        <a:srgbClr val="BA897F"/>
      </a:accent2>
      <a:accent3>
        <a:srgbClr val="C4929E"/>
      </a:accent3>
      <a:accent4>
        <a:srgbClr val="BA7FA6"/>
      </a:accent4>
      <a:accent5>
        <a:srgbClr val="C193C5"/>
      </a:accent5>
      <a:accent6>
        <a:srgbClr val="9D7FBA"/>
      </a:accent6>
      <a:hlink>
        <a:srgbClr val="6582AC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190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Aharoni</vt:lpstr>
      <vt:lpstr>Arial</vt:lpstr>
      <vt:lpstr>Trade Gothic Next Cond</vt:lpstr>
      <vt:lpstr>Trade Gothic Next Light</vt:lpstr>
      <vt:lpstr>LimelightVTI</vt:lpstr>
      <vt:lpstr>Novos ÍCones</vt:lpstr>
      <vt:lpstr>Apresentação do PowerPoint</vt:lpstr>
      <vt:lpstr>GRAVAR/sALVAR</vt:lpstr>
      <vt:lpstr>Formatar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Novos ÍCones</dc:title>
  <dc:creator>Ary Felipe Farah e Silva</dc:creator>
  <cp:lastModifiedBy>Ary Farah</cp:lastModifiedBy>
  <cp:revision>1</cp:revision>
  <dcterms:created xsi:type="dcterms:W3CDTF">2023-08-18T22:44:04Z</dcterms:created>
  <dcterms:modified xsi:type="dcterms:W3CDTF">2023-08-20T23:36:56Z</dcterms:modified>
</cp:coreProperties>
</file>