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83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97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3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3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78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43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4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82F6-D5E5-4EFA-928A-6C13319CA2F3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86AA-DB0A-4052-86AB-270265889C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5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73F3AC-3AB7-4CEC-967B-DC8AA57AD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 sz="5200">
                <a:solidFill>
                  <a:schemeClr val="tx2"/>
                </a:solidFill>
              </a:rPr>
              <a:t>Saúde++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966F-2953-43D2-8D49-BB997F3A5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pt-BR" sz="1500" dirty="0">
                <a:solidFill>
                  <a:schemeClr val="tx2"/>
                </a:solidFill>
              </a:rPr>
              <a:t>Trabalho de Conclusão de Curso</a:t>
            </a:r>
          </a:p>
          <a:p>
            <a:r>
              <a:rPr lang="pt-BR" sz="1500" dirty="0">
                <a:solidFill>
                  <a:schemeClr val="tx2"/>
                </a:solidFill>
              </a:rPr>
              <a:t>PUC Minas – Pós-graduação em Engenharia de Software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42FD361-934B-4C6B-84E5-19F9320FB98B}"/>
              </a:ext>
            </a:extLst>
          </p:cNvPr>
          <p:cNvSpPr txBox="1">
            <a:spLocks/>
          </p:cNvSpPr>
          <p:nvPr/>
        </p:nvSpPr>
        <p:spPr>
          <a:xfrm>
            <a:off x="3164462" y="5509063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>
                <a:solidFill>
                  <a:schemeClr val="tx2"/>
                </a:solidFill>
              </a:rPr>
              <a:t>Icaro Camelo</a:t>
            </a:r>
          </a:p>
        </p:txBody>
      </p:sp>
    </p:spTree>
    <p:extLst>
      <p:ext uri="{BB962C8B-B14F-4D97-AF65-F5344CB8AC3E}">
        <p14:creationId xmlns:p14="http://schemas.microsoft.com/office/powerpoint/2010/main" val="746247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7C48A-4A5F-40D4-9744-6D17550E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18276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Diagrama</a:t>
            </a:r>
            <a:r>
              <a:rPr lang="en-US" sz="4000" dirty="0">
                <a:solidFill>
                  <a:schemeClr val="tx2"/>
                </a:solidFill>
              </a:rPr>
              <a:t> de </a:t>
            </a:r>
            <a:r>
              <a:rPr lang="en-US" sz="4000" dirty="0" err="1">
                <a:solidFill>
                  <a:schemeClr val="tx2"/>
                </a:solidFill>
              </a:rPr>
              <a:t>Implantação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796543-6FCA-4B2A-BF8B-9789C392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4" r="11134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57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796543-6FCA-4B2A-BF8B-9789C392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70" y="1007706"/>
            <a:ext cx="8834460" cy="5262563"/>
          </a:xfrm>
        </p:spPr>
      </p:pic>
    </p:spTree>
    <p:extLst>
      <p:ext uri="{BB962C8B-B14F-4D97-AF65-F5344CB8AC3E}">
        <p14:creationId xmlns:p14="http://schemas.microsoft.com/office/powerpoint/2010/main" val="232912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7C48A-4A5F-40D4-9744-6D17550E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18276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Detalhes de Implementação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3C106F-27F5-4002-8945-5ADE7AB1C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r="59783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74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C48A-4A5F-40D4-9744-6D17550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3C106F-27F5-4002-8945-5ADE7AB1C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6506"/>
            <a:ext cx="10515600" cy="3909575"/>
          </a:xfrm>
        </p:spPr>
      </p:pic>
    </p:spTree>
    <p:extLst>
      <p:ext uri="{BB962C8B-B14F-4D97-AF65-F5344CB8AC3E}">
        <p14:creationId xmlns:p14="http://schemas.microsoft.com/office/powerpoint/2010/main" val="295317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C48A-4A5F-40D4-9744-6D17550E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9" y="527302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Versão mobile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6C60AB-EC21-4A4F-BE58-9A70981D5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29" y="780597"/>
            <a:ext cx="2559875" cy="554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EA2C1-7641-44AD-89C8-D06B53A1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99" y="780597"/>
            <a:ext cx="2804963" cy="5542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141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924DC-522E-48EF-A4F8-52AC268A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18276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Diagrama de Casos de uso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9F4860F-5D36-4653-80BD-6A1898067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5" r="18557" b="-1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15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9F4860F-5D36-4653-80BD-6A1898067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7" y="-1"/>
            <a:ext cx="11047345" cy="6720107"/>
          </a:xfrm>
        </p:spPr>
      </p:pic>
    </p:spTree>
    <p:extLst>
      <p:ext uri="{BB962C8B-B14F-4D97-AF65-F5344CB8AC3E}">
        <p14:creationId xmlns:p14="http://schemas.microsoft.com/office/powerpoint/2010/main" val="111945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7C48A-4A5F-40D4-9744-6D17550E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72" y="4018276"/>
            <a:ext cx="4800261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Diagrama de classes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72A3AF1-D6DF-43F0-8EE9-798686B5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 r="10282" b="2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411341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72A3AF1-D6DF-43F0-8EE9-798686B5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86" y="0"/>
            <a:ext cx="8715627" cy="6894746"/>
          </a:xfrm>
        </p:spPr>
      </p:pic>
    </p:spTree>
    <p:extLst>
      <p:ext uri="{BB962C8B-B14F-4D97-AF65-F5344CB8AC3E}">
        <p14:creationId xmlns:p14="http://schemas.microsoft.com/office/powerpoint/2010/main" val="3443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7C48A-4A5F-40D4-9744-6D17550E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18276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Diagrama de Componentes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B0A0382-6FB9-400E-AEA0-1B6B8E814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5" r="20286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71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C48A-4A5F-40D4-9744-6D17550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Componentes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B0A0382-6FB9-400E-AEA0-1B6B8E814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20" y="1825625"/>
            <a:ext cx="7407759" cy="4351338"/>
          </a:xfrm>
        </p:spPr>
      </p:pic>
    </p:spTree>
    <p:extLst>
      <p:ext uri="{BB962C8B-B14F-4D97-AF65-F5344CB8AC3E}">
        <p14:creationId xmlns:p14="http://schemas.microsoft.com/office/powerpoint/2010/main" val="410611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7C48A-4A5F-40D4-9744-6D17550E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18276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Diagrama Entidade Relacional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050FEC5-5CC1-40DE-9C56-7D921325A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8" r="10489" b="2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81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050FEC5-5CC1-40DE-9C56-7D921325A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52" y="171234"/>
            <a:ext cx="7995452" cy="6686766"/>
          </a:xfrm>
        </p:spPr>
      </p:pic>
    </p:spTree>
    <p:extLst>
      <p:ext uri="{BB962C8B-B14F-4D97-AF65-F5344CB8AC3E}">
        <p14:creationId xmlns:p14="http://schemas.microsoft.com/office/powerpoint/2010/main" val="123371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Saúde++</vt:lpstr>
      <vt:lpstr>Diagrama de Casos de uso</vt:lpstr>
      <vt:lpstr>PowerPoint Presentation</vt:lpstr>
      <vt:lpstr>Diagrama de classes</vt:lpstr>
      <vt:lpstr>PowerPoint Presentation</vt:lpstr>
      <vt:lpstr>Diagrama de Componentes</vt:lpstr>
      <vt:lpstr>Diagrama de Componentes</vt:lpstr>
      <vt:lpstr>Diagrama Entidade Relacional</vt:lpstr>
      <vt:lpstr>PowerPoint Presentation</vt:lpstr>
      <vt:lpstr>Diagrama de Implantação</vt:lpstr>
      <vt:lpstr>PowerPoint Presentation</vt:lpstr>
      <vt:lpstr>Detalhes de Implementação</vt:lpstr>
      <vt:lpstr>Interface web </vt:lpstr>
      <vt:lpstr>Versão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Saúde++</dc:title>
  <dc:creator>Icaro Camelo</dc:creator>
  <cp:lastModifiedBy>Icaro Camelo</cp:lastModifiedBy>
  <cp:revision>2</cp:revision>
  <dcterms:created xsi:type="dcterms:W3CDTF">2020-10-16T03:23:37Z</dcterms:created>
  <dcterms:modified xsi:type="dcterms:W3CDTF">2020-10-16T03:28:07Z</dcterms:modified>
</cp:coreProperties>
</file>