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B2523-EF23-4C5F-9069-09557C083FCF}" v="3" dt="2025-01-29T23:18:20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9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aro Novaes Nader de Azevedo" userId="31b176cf-af60-4536-80fe-6b1694fb9029" providerId="ADAL" clId="{5ECB2523-EF23-4C5F-9069-09557C083FCF}"/>
    <pc:docChg chg="undo custSel addSld modSld">
      <pc:chgData name="Icaro Novaes Nader de Azevedo" userId="31b176cf-af60-4536-80fe-6b1694fb9029" providerId="ADAL" clId="{5ECB2523-EF23-4C5F-9069-09557C083FCF}" dt="2025-01-29T23:19:26.182" v="67"/>
      <pc:docMkLst>
        <pc:docMk/>
      </pc:docMkLst>
      <pc:sldChg chg="modSp">
        <pc:chgData name="Icaro Novaes Nader de Azevedo" userId="31b176cf-af60-4536-80fe-6b1694fb9029" providerId="ADAL" clId="{5ECB2523-EF23-4C5F-9069-09557C083FCF}" dt="2025-01-29T23:15:24.704" v="1"/>
        <pc:sldMkLst>
          <pc:docMk/>
          <pc:sldMk cId="3357409485" sldId="256"/>
        </pc:sldMkLst>
        <pc:spChg chg="mod">
          <ac:chgData name="Icaro Novaes Nader de Azevedo" userId="31b176cf-af60-4536-80fe-6b1694fb9029" providerId="ADAL" clId="{5ECB2523-EF23-4C5F-9069-09557C083FCF}" dt="2025-01-29T23:15:24.704" v="1"/>
          <ac:spMkLst>
            <pc:docMk/>
            <pc:sldMk cId="3357409485" sldId="256"/>
            <ac:spMk id="2" creationId="{BC064194-3DEF-67E7-8874-C93A327705FD}"/>
          </ac:spMkLst>
        </pc:spChg>
      </pc:sldChg>
      <pc:sldChg chg="modSp mod">
        <pc:chgData name="Icaro Novaes Nader de Azevedo" userId="31b176cf-af60-4536-80fe-6b1694fb9029" providerId="ADAL" clId="{5ECB2523-EF23-4C5F-9069-09557C083FCF}" dt="2025-01-29T23:17:14.444" v="6" actId="255"/>
        <pc:sldMkLst>
          <pc:docMk/>
          <pc:sldMk cId="3325945583" sldId="257"/>
        </pc:sldMkLst>
        <pc:spChg chg="mod">
          <ac:chgData name="Icaro Novaes Nader de Azevedo" userId="31b176cf-af60-4536-80fe-6b1694fb9029" providerId="ADAL" clId="{5ECB2523-EF23-4C5F-9069-09557C083FCF}" dt="2025-01-29T23:17:14.444" v="6" actId="255"/>
          <ac:spMkLst>
            <pc:docMk/>
            <pc:sldMk cId="3325945583" sldId="257"/>
            <ac:spMk id="2" creationId="{29F0E190-FAD5-A297-852B-887117A45930}"/>
          </ac:spMkLst>
        </pc:spChg>
        <pc:spChg chg="mod">
          <ac:chgData name="Icaro Novaes Nader de Azevedo" userId="31b176cf-af60-4536-80fe-6b1694fb9029" providerId="ADAL" clId="{5ECB2523-EF23-4C5F-9069-09557C083FCF}" dt="2025-01-29T23:16:49.448" v="3"/>
          <ac:spMkLst>
            <pc:docMk/>
            <pc:sldMk cId="3325945583" sldId="257"/>
            <ac:spMk id="3" creationId="{A6EBA523-90EB-62CD-33EE-2AF45F7CCDDD}"/>
          </ac:spMkLst>
        </pc:spChg>
      </pc:sldChg>
      <pc:sldChg chg="modSp new mod">
        <pc:chgData name="Icaro Novaes Nader de Azevedo" userId="31b176cf-af60-4536-80fe-6b1694fb9029" providerId="ADAL" clId="{5ECB2523-EF23-4C5F-9069-09557C083FCF}" dt="2025-01-29T23:17:47.812" v="9"/>
        <pc:sldMkLst>
          <pc:docMk/>
          <pc:sldMk cId="4132583743" sldId="258"/>
        </pc:sldMkLst>
        <pc:spChg chg="mod">
          <ac:chgData name="Icaro Novaes Nader de Azevedo" userId="31b176cf-af60-4536-80fe-6b1694fb9029" providerId="ADAL" clId="{5ECB2523-EF23-4C5F-9069-09557C083FCF}" dt="2025-01-29T23:17:31.960" v="8"/>
          <ac:spMkLst>
            <pc:docMk/>
            <pc:sldMk cId="4132583743" sldId="258"/>
            <ac:spMk id="2" creationId="{5DE883E8-43B7-9A75-997B-B22640F6EB1D}"/>
          </ac:spMkLst>
        </pc:spChg>
        <pc:spChg chg="mod">
          <ac:chgData name="Icaro Novaes Nader de Azevedo" userId="31b176cf-af60-4536-80fe-6b1694fb9029" providerId="ADAL" clId="{5ECB2523-EF23-4C5F-9069-09557C083FCF}" dt="2025-01-29T23:17:47.812" v="9"/>
          <ac:spMkLst>
            <pc:docMk/>
            <pc:sldMk cId="4132583743" sldId="258"/>
            <ac:spMk id="3" creationId="{C7771077-2A6A-E543-89D0-770B76FA7529}"/>
          </ac:spMkLst>
        </pc:spChg>
      </pc:sldChg>
      <pc:sldChg chg="modSp new mod">
        <pc:chgData name="Icaro Novaes Nader de Azevedo" userId="31b176cf-af60-4536-80fe-6b1694fb9029" providerId="ADAL" clId="{5ECB2523-EF23-4C5F-9069-09557C083FCF}" dt="2025-01-29T23:18:40.953" v="55" actId="27636"/>
        <pc:sldMkLst>
          <pc:docMk/>
          <pc:sldMk cId="2980445646" sldId="259"/>
        </pc:sldMkLst>
        <pc:spChg chg="mod">
          <ac:chgData name="Icaro Novaes Nader de Azevedo" userId="31b176cf-af60-4536-80fe-6b1694fb9029" providerId="ADAL" clId="{5ECB2523-EF23-4C5F-9069-09557C083FCF}" dt="2025-01-29T23:18:01.138" v="11"/>
          <ac:spMkLst>
            <pc:docMk/>
            <pc:sldMk cId="2980445646" sldId="259"/>
            <ac:spMk id="2" creationId="{8A40E632-B015-515B-9A2F-BB632E602F8E}"/>
          </ac:spMkLst>
        </pc:spChg>
        <pc:spChg chg="mod">
          <ac:chgData name="Icaro Novaes Nader de Azevedo" userId="31b176cf-af60-4536-80fe-6b1694fb9029" providerId="ADAL" clId="{5ECB2523-EF23-4C5F-9069-09557C083FCF}" dt="2025-01-29T23:18:40.953" v="55" actId="27636"/>
          <ac:spMkLst>
            <pc:docMk/>
            <pc:sldMk cId="2980445646" sldId="259"/>
            <ac:spMk id="3" creationId="{745E3DCA-F930-8A18-5CFB-BA8F0C7860EC}"/>
          </ac:spMkLst>
        </pc:spChg>
      </pc:sldChg>
      <pc:sldChg chg="modSp new mod">
        <pc:chgData name="Icaro Novaes Nader de Azevedo" userId="31b176cf-af60-4536-80fe-6b1694fb9029" providerId="ADAL" clId="{5ECB2523-EF23-4C5F-9069-09557C083FCF}" dt="2025-01-29T23:19:15.425" v="65"/>
        <pc:sldMkLst>
          <pc:docMk/>
          <pc:sldMk cId="425328715" sldId="260"/>
        </pc:sldMkLst>
        <pc:spChg chg="mod">
          <ac:chgData name="Icaro Novaes Nader de Azevedo" userId="31b176cf-af60-4536-80fe-6b1694fb9029" providerId="ADAL" clId="{5ECB2523-EF23-4C5F-9069-09557C083FCF}" dt="2025-01-29T23:19:02.347" v="64"/>
          <ac:spMkLst>
            <pc:docMk/>
            <pc:sldMk cId="425328715" sldId="260"/>
            <ac:spMk id="2" creationId="{7B3F1C61-F2C0-BAE7-A489-5FBD98875B3B}"/>
          </ac:spMkLst>
        </pc:spChg>
        <pc:spChg chg="mod">
          <ac:chgData name="Icaro Novaes Nader de Azevedo" userId="31b176cf-af60-4536-80fe-6b1694fb9029" providerId="ADAL" clId="{5ECB2523-EF23-4C5F-9069-09557C083FCF}" dt="2025-01-29T23:19:15.425" v="65"/>
          <ac:spMkLst>
            <pc:docMk/>
            <pc:sldMk cId="425328715" sldId="260"/>
            <ac:spMk id="3" creationId="{34D6E28E-1D83-7CEE-1E64-5ED658019716}"/>
          </ac:spMkLst>
        </pc:spChg>
      </pc:sldChg>
      <pc:sldChg chg="modSp new mod">
        <pc:chgData name="Icaro Novaes Nader de Azevedo" userId="31b176cf-af60-4536-80fe-6b1694fb9029" providerId="ADAL" clId="{5ECB2523-EF23-4C5F-9069-09557C083FCF}" dt="2025-01-29T23:19:26.182" v="67"/>
        <pc:sldMkLst>
          <pc:docMk/>
          <pc:sldMk cId="2918825156" sldId="261"/>
        </pc:sldMkLst>
        <pc:spChg chg="mod">
          <ac:chgData name="Icaro Novaes Nader de Azevedo" userId="31b176cf-af60-4536-80fe-6b1694fb9029" providerId="ADAL" clId="{5ECB2523-EF23-4C5F-9069-09557C083FCF}" dt="2025-01-29T23:19:26.182" v="67"/>
          <ac:spMkLst>
            <pc:docMk/>
            <pc:sldMk cId="2918825156" sldId="261"/>
            <ac:spMk id="2" creationId="{A18643C3-F5DF-5C5F-C7C5-D691D8FF1C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7353" cy="9930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4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01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45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1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42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71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28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0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92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6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8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2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3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7354" cy="9930462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C831-AA66-4C5E-95A3-C4E05512DA5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E741032-EAC4-4D0C-A9DE-102AA0F3F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huva&#10;&#10;Descrição gerada automaticamente">
            <a:extLst>
              <a:ext uri="{FF2B5EF4-FFF2-40B4-BE49-F238E27FC236}">
                <a16:creationId xmlns:a16="http://schemas.microsoft.com/office/drawing/2014/main" id="{F59534B1-AA3A-C4C0-A7D4-33118C6A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064194-3DEF-67E7-8874-C93A3277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chemeClr val="tx1"/>
                </a:solidFill>
                <a:effectLst/>
                <a:latin typeface="CAIXA Std ExtraBold" panose="020B0903020204030204" pitchFamily="34" charset="0"/>
                <a:ea typeface="Times New Roman" panose="02020603050405020304" pitchFamily="18" charset="0"/>
              </a:rPr>
              <a:t>TI </a:t>
            </a:r>
            <a:r>
              <a:rPr lang="pt-BR" sz="3200" b="1" dirty="0">
                <a:solidFill>
                  <a:schemeClr val="tx1"/>
                </a:solidFill>
                <a:effectLst/>
                <a:latin typeface="CAIXA Std ExtraBold" panose="020B0903020204030204" pitchFamily="34" charset="0"/>
                <a:ea typeface="Times New Roman" panose="02020603050405020304" pitchFamily="18" charset="0"/>
              </a:rPr>
              <a:t>Descomplicada</a:t>
            </a:r>
            <a:r>
              <a:rPr lang="pt-BR" sz="3600" b="1" dirty="0">
                <a:solidFill>
                  <a:schemeClr val="tx1"/>
                </a:solidFill>
                <a:effectLst/>
                <a:latin typeface="CAIXA Std ExtraBold" panose="020B0903020204030204" pitchFamily="34" charset="0"/>
                <a:ea typeface="Times New Roman" panose="02020603050405020304" pitchFamily="18" charset="0"/>
              </a:rPr>
              <a:t>: Um Guia Prático para Iniciantes no Mundo da Tecnologia da Informação</a:t>
            </a:r>
            <a:endParaRPr lang="pt-BR" sz="3600" b="1" dirty="0">
              <a:solidFill>
                <a:schemeClr val="tx1"/>
              </a:solidFill>
              <a:latin typeface="CAIXA Std ExtraBold" panose="020B0903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F6864-4591-4338-9E94-746BFD5E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7678130"/>
            <a:ext cx="5143500" cy="2391656"/>
          </a:xfrm>
        </p:spPr>
        <p:txBody>
          <a:bodyPr/>
          <a:lstStyle/>
          <a:p>
            <a:pPr algn="ctr"/>
            <a:r>
              <a:rPr lang="pt-BR" sz="1800" b="1" dirty="0">
                <a:solidFill>
                  <a:schemeClr val="tx1"/>
                </a:solidFill>
                <a:effectLst/>
                <a:latin typeface="CAIXA Std SemiBold" panose="020B0703020204030204" pitchFamily="34" charset="0"/>
                <a:ea typeface="Times New Roman" panose="02020603050405020304" pitchFamily="18" charset="0"/>
              </a:rPr>
              <a:t>Entenda os conceitos básicos, descubra carreiras promissoras e dê os primeiros passos no universo da TI</a:t>
            </a:r>
            <a:endParaRPr lang="pt-BR" dirty="0">
              <a:solidFill>
                <a:schemeClr val="tx1"/>
              </a:solidFill>
              <a:latin typeface="CAIXA Std SemiBold" panose="020B0703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A8B8AE-F7DF-8E6A-4E52-C3A84F8D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Por que aprender sobre TI?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142AA0C-4FA6-BB9B-22FC-05D5B90A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Vivemos em um mundo cada vez mais digital. A Tecnologia da Informação (TI) está presente em praticamente todos os aspectos da nossa vida, desde o celular que usamos até os sistemas que gerenciam bancos, hospitais e empresas. Mas, afinal, o que é TI? E por que ela é tão importante?</a:t>
            </a:r>
          </a:p>
          <a:p>
            <a:r>
              <a:rPr lang="pt-BR" dirty="0"/>
              <a:t>Se você está começando a se interessar por essa área, este ebook foi feito para você! Aqui, vamos descomplicar os conceitos básicos, mostrar como a TI funciona na prática e ajudar você a dar os primeiros passos nesse universo fascinante. Vamos lá?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9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22F19A6-C7BA-BBD9-DA99-492C73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1: O que é TI?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2A9A9B9-7AE2-F806-DF76-1BD4F862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TI, ou Tecnologia da Informação, é um termo amplo que engloba tudo relacionado ao uso de computadores, softwares, redes e sistemas para armazenar, processar e transmitir informações. Em outras palavras, é a área que cuida da tecnologia que usamos no dia a dia.</a:t>
            </a:r>
          </a:p>
          <a:p>
            <a:r>
              <a:rPr lang="pt-BR" dirty="0"/>
              <a:t>Alguns exemplos de atividades da TI incluem:</a:t>
            </a:r>
          </a:p>
          <a:p>
            <a:r>
              <a:rPr lang="pt-BR" dirty="0"/>
              <a:t>•	Desenvolvimento de aplicativos e programas.</a:t>
            </a:r>
          </a:p>
          <a:p>
            <a:r>
              <a:rPr lang="pt-BR" dirty="0"/>
              <a:t>•	Gerenciamento de redes e servidores.</a:t>
            </a:r>
          </a:p>
          <a:p>
            <a:r>
              <a:rPr lang="pt-BR" dirty="0"/>
              <a:t>•	Criação e manutenção de bancos de dados.</a:t>
            </a:r>
          </a:p>
          <a:p>
            <a:r>
              <a:rPr lang="pt-BR" dirty="0"/>
              <a:t>•	Segurança da informação (proteção de dados).</a:t>
            </a:r>
          </a:p>
          <a:p>
            <a:r>
              <a:rPr lang="pt-BR" dirty="0"/>
              <a:t>•	Suporte técnico para usuários.</a:t>
            </a:r>
          </a:p>
          <a:p>
            <a:r>
              <a:rPr lang="pt-BR" dirty="0"/>
              <a:t>A TI é essencial para empresas, governos e até para o uso pessoal. Sem ela, não teríamos e-mails, redes sociais, compras online ou streaming de filmes e músicas.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5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0E632-B015-515B-9A2F-BB632E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2: Áreas da TI para conhecer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E3DCA-F930-8A18-5CFB-BA8F0C78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TI é uma área vasta, com várias especializações. Aqui estão algumas das principais áreas que você pode explorar:</a:t>
            </a:r>
          </a:p>
          <a:p>
            <a:r>
              <a:rPr lang="pt-BR" dirty="0"/>
              <a:t>1.	Desenvolvimento de Software</a:t>
            </a:r>
          </a:p>
          <a:p>
            <a:r>
              <a:rPr lang="pt-BR" dirty="0"/>
              <a:t>o	Criar programas, aplicativos e sistemas.</a:t>
            </a:r>
          </a:p>
          <a:p>
            <a:r>
              <a:rPr lang="pt-BR" dirty="0"/>
              <a:t>o	Linguagens populares: Python, Java, </a:t>
            </a:r>
            <a:r>
              <a:rPr lang="pt-BR" dirty="0" err="1"/>
              <a:t>JavaScript</a:t>
            </a:r>
            <a:r>
              <a:rPr lang="pt-BR" dirty="0"/>
              <a:t>, C#.</a:t>
            </a:r>
          </a:p>
          <a:p>
            <a:r>
              <a:rPr lang="pt-BR" dirty="0"/>
              <a:t>2.	Redes e Infraestrutura</a:t>
            </a:r>
          </a:p>
          <a:p>
            <a:r>
              <a:rPr lang="pt-BR" dirty="0"/>
              <a:t>o	Configurar e gerenciar redes de computadores.</a:t>
            </a:r>
          </a:p>
          <a:p>
            <a:r>
              <a:rPr lang="pt-BR" dirty="0"/>
              <a:t>o	Exemplo: garantir que a internet da empresa funcione sem problemas.</a:t>
            </a:r>
          </a:p>
          <a:p>
            <a:r>
              <a:rPr lang="pt-BR" dirty="0"/>
              <a:t>3.	Segurança da Informação</a:t>
            </a:r>
          </a:p>
          <a:p>
            <a:r>
              <a:rPr lang="pt-BR" dirty="0"/>
              <a:t>o	Proteger dados contra hackers e vazamentos.</a:t>
            </a:r>
          </a:p>
          <a:p>
            <a:r>
              <a:rPr lang="pt-BR" dirty="0"/>
              <a:t>o	Exemplo: criar firewalls e criptografar informações.</a:t>
            </a:r>
          </a:p>
          <a:p>
            <a:r>
              <a:rPr lang="pt-BR" dirty="0"/>
              <a:t>4.	Banco de Dados</a:t>
            </a:r>
          </a:p>
          <a:p>
            <a:r>
              <a:rPr lang="pt-BR" dirty="0"/>
              <a:t>o	Armazenar e organizar grandes quantidades de informações.</a:t>
            </a:r>
          </a:p>
          <a:p>
            <a:r>
              <a:rPr lang="pt-BR" dirty="0"/>
              <a:t>o	Exemplo: sistemas usados por bancos e hospitais.</a:t>
            </a:r>
          </a:p>
          <a:p>
            <a:r>
              <a:rPr lang="pt-BR" dirty="0"/>
              <a:t>5.	Suporte Técnico</a:t>
            </a:r>
          </a:p>
          <a:p>
            <a:r>
              <a:rPr lang="pt-BR" dirty="0"/>
              <a:t>o	Ajudar usuários a resolver problemas com computadores e softwares.</a:t>
            </a:r>
          </a:p>
          <a:p>
            <a:r>
              <a:rPr lang="pt-BR" dirty="0"/>
              <a:t>Essas são apenas algumas das muitas possibilidades dentro da TI. O legal é que você pode escolher uma área que combine com seus interesses e habilidades!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4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F1C61-F2C0-BAE7-A489-5FBD9887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3: Como começar na TI?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6E28E-1D83-7CEE-1E64-5ED65801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está interessado em entrar no mundo da TI, aqui estão alguns passos para começar:</a:t>
            </a:r>
          </a:p>
          <a:p>
            <a:r>
              <a:rPr lang="pt-BR" dirty="0"/>
              <a:t>1.	Aprenda o básico de informática</a:t>
            </a:r>
          </a:p>
          <a:p>
            <a:r>
              <a:rPr lang="pt-BR" dirty="0"/>
              <a:t>o	Entenda como funcionam sistemas operacionais (Windows, Linux, </a:t>
            </a:r>
            <a:r>
              <a:rPr lang="pt-BR" dirty="0" err="1"/>
              <a:t>macOS</a:t>
            </a:r>
            <a:r>
              <a:rPr lang="pt-BR" dirty="0"/>
              <a:t>) e softwares básicos (Word, Excel, navegadores).</a:t>
            </a:r>
          </a:p>
          <a:p>
            <a:r>
              <a:rPr lang="pt-BR" dirty="0"/>
              <a:t>2.	Escolha uma área de interesse</a:t>
            </a:r>
          </a:p>
          <a:p>
            <a:r>
              <a:rPr lang="pt-BR" dirty="0"/>
              <a:t>o	Explore as áreas da TI e descubra qual mais combina com você.</a:t>
            </a:r>
          </a:p>
          <a:p>
            <a:r>
              <a:rPr lang="pt-BR" dirty="0"/>
              <a:t>3.	Estude online</a:t>
            </a:r>
          </a:p>
          <a:p>
            <a:r>
              <a:rPr lang="pt-BR" dirty="0"/>
              <a:t>o	Existem muitos cursos gratuitos e pagos na internet. Plataformas como </a:t>
            </a:r>
            <a:r>
              <a:rPr lang="pt-BR" dirty="0" err="1"/>
              <a:t>Coursera</a:t>
            </a:r>
            <a:r>
              <a:rPr lang="pt-BR" dirty="0"/>
              <a:t>, </a:t>
            </a:r>
            <a:r>
              <a:rPr lang="pt-BR" dirty="0" err="1"/>
              <a:t>Udemy</a:t>
            </a:r>
            <a:r>
              <a:rPr lang="pt-BR" dirty="0"/>
              <a:t> e YouTube são ótimas para aprender.</a:t>
            </a:r>
          </a:p>
          <a:p>
            <a:r>
              <a:rPr lang="pt-BR" dirty="0"/>
              <a:t>4.	Pratique</a:t>
            </a:r>
          </a:p>
          <a:p>
            <a:r>
              <a:rPr lang="pt-BR" dirty="0"/>
              <a:t>o	A TI é uma área prática. Crie projetos pessoais, como um site simples ou um pequeno programa.</a:t>
            </a:r>
          </a:p>
          <a:p>
            <a:r>
              <a:rPr lang="pt-BR" dirty="0"/>
              <a:t>5.	Networking</a:t>
            </a:r>
          </a:p>
          <a:p>
            <a:r>
              <a:rPr lang="pt-BR" dirty="0"/>
              <a:t>o	Converse com profissionais da área, participe de fóruns e grupos online para trocar experiências.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2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643C3-F5DF-5C5F-C7C5-D691D8FF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4: Carreiras em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8A1DA-D440-D3C4-70A8-F9850205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TI é uma das áreas que mais crescem no mercado de trabalho. Aqui estão algumas carreiras promissoras:</a:t>
            </a:r>
          </a:p>
          <a:p>
            <a:r>
              <a:rPr lang="pt-BR" dirty="0"/>
              <a:t>•	Desenvolvedor Web: Cria sites e aplicativos para a internet.</a:t>
            </a:r>
          </a:p>
          <a:p>
            <a:r>
              <a:rPr lang="pt-BR" dirty="0"/>
              <a:t>•	Analista de Sistemas: Analisa e melhora sistemas de informação.</a:t>
            </a:r>
          </a:p>
          <a:p>
            <a:r>
              <a:rPr lang="pt-BR" dirty="0"/>
              <a:t>•	Administrador de Redes: Cuida da infraestrutura de redes de computadores.</a:t>
            </a:r>
          </a:p>
          <a:p>
            <a:r>
              <a:rPr lang="pt-BR" dirty="0"/>
              <a:t>•	Especialista em Segurança da Informação: Protege sistemas contra ataques cibernéticos.</a:t>
            </a:r>
          </a:p>
          <a:p>
            <a:r>
              <a:rPr lang="pt-BR" dirty="0"/>
              <a:t>•	Cientista de Dados: Analisa grandes volumes de dados para gerar insights.</a:t>
            </a:r>
          </a:p>
          <a:p>
            <a:r>
              <a:rPr lang="pt-BR" dirty="0"/>
              <a:t>Além disso, a TI oferece oportunidades de trabalhar em casa (home office) e até para empresas no exterior. É uma área com muita flexibilidade e possibilidades!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82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0D55-5C07-77CA-87B9-062F52F1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5: Dicas para se destacar na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A63E5-E5BF-B5E2-4CF3-7D30A0EA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	Mantenha-se atualizado</a:t>
            </a:r>
          </a:p>
          <a:p>
            <a:r>
              <a:rPr lang="pt-BR" dirty="0"/>
              <a:t>o	A tecnologia evolui rapidamente. Fique por dentro das novidades.</a:t>
            </a:r>
          </a:p>
          <a:p>
            <a:r>
              <a:rPr lang="pt-BR" dirty="0"/>
              <a:t>2.	Desenvolva habilidades interpessoais</a:t>
            </a:r>
          </a:p>
          <a:p>
            <a:r>
              <a:rPr lang="pt-BR" dirty="0"/>
              <a:t>o	Saber trabalhar em equipe e se comunicar bem é tão importante quanto o conhecimento técnico.</a:t>
            </a:r>
          </a:p>
          <a:p>
            <a:r>
              <a:rPr lang="pt-BR" dirty="0"/>
              <a:t>3.	Tenha um portfólio</a:t>
            </a:r>
          </a:p>
          <a:p>
            <a:r>
              <a:rPr lang="pt-BR" dirty="0"/>
              <a:t>o	Mostre seus projetos e habilidades para potenciais empregadores.</a:t>
            </a:r>
          </a:p>
          <a:p>
            <a:r>
              <a:rPr lang="pt-BR" dirty="0"/>
              <a:t>4.	Não tenha medo de errar</a:t>
            </a:r>
          </a:p>
          <a:p>
            <a:r>
              <a:rPr lang="pt-BR" dirty="0"/>
              <a:t>o	Aprender na TI envolve tentativa e erro. Persista e continue estudando.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63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18B0F-CC9E-37E9-36E9-37B93B67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 O futuro é digital!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2DF5-B34A-90F3-5DC4-4A3AA7CD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TI é uma área cheia de oportunidades e desafios. Se você está começando, saiba que está no caminho certo para uma carreira promissora e cheia de possibilidades. Com dedicação e curiosidade, você pode se tornar um profissional de sucesso e contribuir para a transformação digital do mundo.</a:t>
            </a:r>
          </a:p>
          <a:p>
            <a:r>
              <a:rPr lang="pt-BR" dirty="0"/>
              <a:t>E aí, pronto para começar sua jornada na TI? O futuro é digital, e ele começa agora!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547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930</Words>
  <Application>Microsoft Office PowerPoint</Application>
  <PresentationFormat>Papel A4 (210 x 297 mm)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CAIXA Std ExtraBold</vt:lpstr>
      <vt:lpstr>CAIXA Std SemiBold</vt:lpstr>
      <vt:lpstr>Trebuchet MS</vt:lpstr>
      <vt:lpstr>Wingdings 3</vt:lpstr>
      <vt:lpstr>Facetado</vt:lpstr>
      <vt:lpstr>TI Descomplicada: Um Guia Prático para Iniciantes no Mundo da Tecnologia da Informação</vt:lpstr>
      <vt:lpstr>Introdução: Por que aprender sobre TI?</vt:lpstr>
      <vt:lpstr>Capítulo 1: O que é TI?</vt:lpstr>
      <vt:lpstr>Capítulo 2: Áreas da TI para conhecer</vt:lpstr>
      <vt:lpstr>Capítulo 3: Como começar na TI?</vt:lpstr>
      <vt:lpstr>Capítulo 4: Carreiras em TI</vt:lpstr>
      <vt:lpstr>Capítulo 5: Dicas para se destacar na TI</vt:lpstr>
      <vt:lpstr>Conclusão: O futuro é digital!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Descomplicada: Um Guia Prático para Iniciantes no Mundo da Tecnologia da Informação</dc:title>
  <dc:creator>Icaro Novaes Nader de Azevedo</dc:creator>
  <cp:lastModifiedBy>Icaro Novaes Nader de Azevedo</cp:lastModifiedBy>
  <cp:revision>2</cp:revision>
  <dcterms:created xsi:type="dcterms:W3CDTF">2025-01-29T22:41:22Z</dcterms:created>
  <dcterms:modified xsi:type="dcterms:W3CDTF">2025-01-29T23:29:24Z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2025-01-29T23:14:16Z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9a205915-2ff8-4586-87c6-e2dccc87650f</vt:lpwstr>
  </property>
  <property fmtid="{D5CDD505-2E9C-101B-9397-08002B2CF9AE}" pid="8" name="MSIP_Label_fde7aacd-7cc4-4c31-9e6f-7ef306428f09_ContentBits">
    <vt:lpwstr>1</vt:lpwstr>
  </property>
</Properties>
</file>