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4" r:id="rId17"/>
    <p:sldId id="273" r:id="rId18"/>
    <p:sldId id="279" r:id="rId19"/>
    <p:sldId id="261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F71391F-853C-4CF8-9A00-F5BE31C910C9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E39331E-64EA-4075-98CE-DC8F94FFAF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como-funcionam-os-dispositivos-de-entrada-e-saida/28275" TargetMode="External"/><Relationship Id="rId2" Type="http://schemas.openxmlformats.org/officeDocument/2006/relationships/hyperlink" Target="https://docente.ifrn.edu.br/givanaldorocha/disciplinas/organizacao-e-arquitetura-de-computadores-licenciatura-em-informatica/entrada-e-sai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509120"/>
            <a:ext cx="5869632" cy="1828800"/>
          </a:xfrm>
        </p:spPr>
        <p:txBody>
          <a:bodyPr/>
          <a:lstStyle/>
          <a:p>
            <a:r>
              <a:rPr lang="pt-BR" dirty="0" err="1" smtClean="0"/>
              <a:t>Icaro</a:t>
            </a:r>
            <a:r>
              <a:rPr lang="pt-BR" dirty="0" smtClean="0"/>
              <a:t> Bicalho Quintão</a:t>
            </a:r>
          </a:p>
          <a:p>
            <a:r>
              <a:rPr lang="pt-BR" dirty="0" err="1" smtClean="0"/>
              <a:t>Saymon</a:t>
            </a:r>
            <a:r>
              <a:rPr lang="pt-BR" dirty="0" smtClean="0"/>
              <a:t> </a:t>
            </a:r>
            <a:r>
              <a:rPr lang="pt-BR" dirty="0" err="1" smtClean="0"/>
              <a:t>Junio</a:t>
            </a:r>
            <a:r>
              <a:rPr lang="pt-BR" dirty="0" smtClean="0"/>
              <a:t> Matozinhos</a:t>
            </a:r>
            <a:endParaRPr lang="pt-BR" dirty="0" smtClean="0"/>
          </a:p>
          <a:p>
            <a:r>
              <a:rPr lang="pt-BR" dirty="0" smtClean="0"/>
              <a:t>Daniel Goldner Junior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324600" cy="1828800"/>
          </a:xfrm>
        </p:spPr>
        <p:txBody>
          <a:bodyPr/>
          <a:lstStyle/>
          <a:p>
            <a:r>
              <a:rPr lang="pt-BR" dirty="0" smtClean="0"/>
              <a:t>Análise e desempenho de dispositivos de entrada 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7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interna do módulo de e/s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5" y="1772816"/>
            <a:ext cx="7776864" cy="462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6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usadas para e/s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348880"/>
            <a:ext cx="8677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um módulo adicional no barramento do </a:t>
            </a:r>
            <a:r>
              <a:rPr lang="pt-BR" dirty="0" smtClean="0"/>
              <a:t>sistema, denominado </a:t>
            </a:r>
            <a:r>
              <a:rPr lang="pt-BR" dirty="0"/>
              <a:t>controlador de DMA, imita o processador nas funções de E/S de dados</a:t>
            </a:r>
            <a:r>
              <a:rPr lang="pt-BR" dirty="0" smtClean="0"/>
              <a:t>.</a:t>
            </a:r>
          </a:p>
          <a:p>
            <a:r>
              <a:rPr lang="pt-BR" dirty="0"/>
              <a:t>Pode operar </a:t>
            </a:r>
            <a:r>
              <a:rPr lang="pt-BR" dirty="0" smtClean="0"/>
              <a:t>usando </a:t>
            </a:r>
            <a:r>
              <a:rPr lang="pt-BR" dirty="0"/>
              <a:t>o barramento apenas quando o processador não o utiliza</a:t>
            </a:r>
            <a:r>
              <a:rPr lang="pt-BR" dirty="0" smtClean="0"/>
              <a:t>. </a:t>
            </a:r>
            <a:r>
              <a:rPr lang="pt-BR" dirty="0"/>
              <a:t>Ou </a:t>
            </a:r>
            <a:r>
              <a:rPr lang="pt-BR" dirty="0" smtClean="0"/>
              <a:t>forçando </a:t>
            </a:r>
            <a:r>
              <a:rPr lang="pt-BR" dirty="0"/>
              <a:t>o processador a suspender temporariamente sua operação – técnica conhecida como roubo de ciclo.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direto à memória (</a:t>
            </a:r>
            <a:r>
              <a:rPr lang="pt-BR" dirty="0" err="1" smtClean="0"/>
              <a:t>dma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1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Dma</a:t>
            </a:r>
            <a:r>
              <a:rPr lang="pt-BR" dirty="0" smtClean="0"/>
              <a:t>: estrutura interna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66" y="1916832"/>
            <a:ext cx="48101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9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Barramento Único, DMA </a:t>
            </a:r>
            <a:r>
              <a:rPr lang="pt-BR" dirty="0" smtClean="0"/>
              <a:t>separado;</a:t>
            </a:r>
          </a:p>
          <a:p>
            <a:r>
              <a:rPr lang="pt-BR" dirty="0" smtClean="0"/>
              <a:t>Barata </a:t>
            </a:r>
            <a:r>
              <a:rPr lang="pt-BR" dirty="0"/>
              <a:t>e ineficiente: a transferência de cada palavra consome vários ciclos de </a:t>
            </a:r>
            <a:r>
              <a:rPr lang="pt-BR" dirty="0" smtClean="0"/>
              <a:t>barramento.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Dma</a:t>
            </a:r>
            <a:r>
              <a:rPr lang="pt-BR" dirty="0" smtClean="0"/>
              <a:t>: as configurações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66960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Barramento Único, DMA-E/S </a:t>
            </a:r>
            <a:r>
              <a:rPr lang="pt-BR" dirty="0" smtClean="0"/>
              <a:t>Integrados;</a:t>
            </a:r>
          </a:p>
          <a:p>
            <a:r>
              <a:rPr lang="pt-BR" dirty="0" smtClean="0"/>
              <a:t>Custosa e eficiente.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Dma</a:t>
            </a:r>
            <a:r>
              <a:rPr lang="pt-BR" dirty="0" smtClean="0"/>
              <a:t>: as configurações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17" y="3140968"/>
            <a:ext cx="66389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Barramento Específico de </a:t>
            </a:r>
            <a:r>
              <a:rPr lang="pt-BR" dirty="0" smtClean="0"/>
              <a:t>E/S;</a:t>
            </a:r>
          </a:p>
          <a:p>
            <a:r>
              <a:rPr lang="pt-BR" dirty="0" smtClean="0"/>
              <a:t>Custosa e eficiente.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Dma</a:t>
            </a:r>
            <a:r>
              <a:rPr lang="pt-BR" dirty="0" smtClean="0"/>
              <a:t>: as configurações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852936"/>
            <a:ext cx="64674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9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Seletores: Dedicam-se à transferência de dados apenas com um único dispositivo por </a:t>
            </a:r>
            <a:r>
              <a:rPr lang="pt-BR" dirty="0" smtClean="0"/>
              <a:t>vez.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canais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996952"/>
            <a:ext cx="65627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8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Multiplexadores: </a:t>
            </a:r>
            <a:r>
              <a:rPr lang="pt-BR" dirty="0"/>
              <a:t>Transferem dados de/para vários dispositivos </a:t>
            </a:r>
            <a:r>
              <a:rPr lang="pt-BR" dirty="0" smtClean="0"/>
              <a:t>simultaneamente.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canais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492896"/>
            <a:ext cx="51339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4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docente.ifrn.edu.br/givanaldorocha/disciplinas/organizacao-e-arquitetura-de-computadores-licenciatura-em-informatica/entrada-e-saida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www.devmedia.com.br/como-funcionam-os-dispositivos-de-entrada-e-saida/28275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8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 processador e da memória, o sistema de computação ainda possui os módulos de entrada e saída (E/S). </a:t>
            </a:r>
            <a:endParaRPr lang="pt-BR" dirty="0" smtClean="0"/>
          </a:p>
          <a:p>
            <a:r>
              <a:rPr lang="pt-BR" dirty="0"/>
              <a:t>A arquitetura de E/S do sistema de computação é a sua interface com o mundo exterior.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7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Oferece um meio sistemático de controlar a interação com o mundo </a:t>
            </a:r>
            <a:r>
              <a:rPr lang="pt-BR" dirty="0" smtClean="0"/>
              <a:t>exterior.</a:t>
            </a:r>
          </a:p>
          <a:p>
            <a:r>
              <a:rPr lang="pt-BR" dirty="0"/>
              <a:t>Fornece ao sistema operacional as informações de que precisa para gerenciar a atividade de E/S de modo eficaz.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7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módulo de E/S se conecta ao barramento ou comutador central e controla um ou mais periféricos</a:t>
            </a:r>
            <a:r>
              <a:rPr lang="pt-BR" dirty="0" smtClean="0"/>
              <a:t>.</a:t>
            </a:r>
          </a:p>
          <a:p>
            <a:r>
              <a:rPr lang="pt-BR" dirty="0"/>
              <a:t>Um módulo de E/S contém uma lógica para realizar uma função de comunicação entre o periférico e o barramento.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48768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1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</a:t>
            </a:r>
            <a:r>
              <a:rPr lang="pt-BR" dirty="0"/>
              <a:t>que os periféricos não são conectados diretamente no barramento do sistema</a:t>
            </a:r>
            <a:r>
              <a:rPr lang="pt-BR" dirty="0" smtClean="0"/>
              <a:t>?</a:t>
            </a:r>
          </a:p>
          <a:p>
            <a:pPr lvl="1"/>
            <a:r>
              <a:rPr lang="pt-BR" dirty="0"/>
              <a:t>Existe uma grande variedade de periféricos, com diversos métodos de operação, inviabilizando o controle pelo processador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 taxa de transferência de dados dos periféricos normalmente é diferente (mais lenta ou mais rápida) do que a da memória ou do processador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Os periféricos normalmente utilizam formatos de dados e tamanhos de palavras diferentes do que é usado pelo computador ao qual estão conectados.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Legíveis ao ser humano: adequados para a comunicação com </a:t>
            </a:r>
            <a:r>
              <a:rPr lang="pt-BR" dirty="0" smtClean="0"/>
              <a:t>usuários. </a:t>
            </a:r>
            <a:r>
              <a:rPr lang="pt-BR" dirty="0" err="1" smtClean="0"/>
              <a:t>Ex</a:t>
            </a:r>
            <a:r>
              <a:rPr lang="pt-BR" dirty="0" smtClean="0"/>
              <a:t>: Monitor</a:t>
            </a:r>
            <a:r>
              <a:rPr lang="pt-BR" dirty="0"/>
              <a:t>, impressora, </a:t>
            </a:r>
            <a:r>
              <a:rPr lang="pt-BR" dirty="0" smtClean="0"/>
              <a:t>teclado.</a:t>
            </a:r>
          </a:p>
          <a:p>
            <a:r>
              <a:rPr lang="pt-BR" dirty="0"/>
              <a:t>Legíveis à máquina: adequados para a comunicação com </a:t>
            </a:r>
            <a:r>
              <a:rPr lang="pt-BR" dirty="0" smtClean="0"/>
              <a:t>equipamentos. </a:t>
            </a:r>
            <a:r>
              <a:rPr lang="pt-BR" dirty="0" err="1" smtClean="0"/>
              <a:t>Ex</a:t>
            </a:r>
            <a:r>
              <a:rPr lang="pt-BR" dirty="0" smtClean="0"/>
              <a:t>: Disco </a:t>
            </a:r>
            <a:r>
              <a:rPr lang="pt-BR" dirty="0"/>
              <a:t>magnético e </a:t>
            </a:r>
            <a:r>
              <a:rPr lang="pt-BR" dirty="0" smtClean="0"/>
              <a:t>fita. </a:t>
            </a:r>
            <a:r>
              <a:rPr lang="pt-BR" dirty="0"/>
              <a:t>Sensores e </a:t>
            </a:r>
            <a:r>
              <a:rPr lang="pt-BR" dirty="0" smtClean="0"/>
              <a:t>atuadores.</a:t>
            </a:r>
          </a:p>
          <a:p>
            <a:r>
              <a:rPr lang="pt-BR" dirty="0"/>
              <a:t>Comunicação: adequados para a comunicação com dispositivos </a:t>
            </a:r>
            <a:r>
              <a:rPr lang="pt-BR" dirty="0" smtClean="0"/>
              <a:t>remotos. </a:t>
            </a:r>
            <a:r>
              <a:rPr lang="pt-BR" dirty="0" err="1" smtClean="0"/>
              <a:t>Ex</a:t>
            </a:r>
            <a:r>
              <a:rPr lang="pt-BR" dirty="0" smtClean="0"/>
              <a:t>: Modem. </a:t>
            </a:r>
            <a:r>
              <a:rPr lang="pt-BR" dirty="0"/>
              <a:t>Placa de interface de </a:t>
            </a:r>
            <a:r>
              <a:rPr lang="pt-BR" dirty="0" smtClean="0"/>
              <a:t>rede.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Dispositivos externos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em blocos.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Dispositivos externos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2276872"/>
            <a:ext cx="60483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6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com o processador e a memória por meio do barramento do sistema ou comutador central</a:t>
            </a:r>
            <a:r>
              <a:rPr lang="pt-BR" dirty="0" smtClean="0"/>
              <a:t>.</a:t>
            </a:r>
          </a:p>
          <a:p>
            <a:r>
              <a:rPr lang="pt-BR" dirty="0"/>
              <a:t>Interface com um ou mais dispositivos periféricos por conexões de dados adequadas.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e/s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192688" cy="336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e </a:t>
            </a:r>
            <a:r>
              <a:rPr lang="pt-BR" dirty="0" smtClean="0"/>
              <a:t>Temporização;</a:t>
            </a:r>
          </a:p>
          <a:p>
            <a:r>
              <a:rPr lang="pt-BR" dirty="0"/>
              <a:t>Comunicação com o </a:t>
            </a:r>
            <a:r>
              <a:rPr lang="pt-BR" dirty="0" smtClean="0"/>
              <a:t>processador;</a:t>
            </a:r>
          </a:p>
          <a:p>
            <a:r>
              <a:rPr lang="pt-BR" dirty="0"/>
              <a:t>Comunicação com </a:t>
            </a:r>
            <a:r>
              <a:rPr lang="pt-BR" dirty="0" smtClean="0"/>
              <a:t>dispositivos;</a:t>
            </a:r>
          </a:p>
          <a:p>
            <a:r>
              <a:rPr lang="pt-BR" dirty="0"/>
              <a:t>Área de armazenamento temporário de dados (</a:t>
            </a:r>
            <a:r>
              <a:rPr lang="pt-BR" dirty="0" err="1"/>
              <a:t>buffering</a:t>
            </a:r>
            <a:r>
              <a:rPr lang="pt-BR" dirty="0" smtClean="0"/>
              <a:t>);</a:t>
            </a:r>
          </a:p>
          <a:p>
            <a:r>
              <a:rPr lang="pt-BR" dirty="0"/>
              <a:t>Detecção de </a:t>
            </a:r>
            <a:r>
              <a:rPr lang="pt-BR" dirty="0" smtClean="0"/>
              <a:t>erros;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um módulo de e/s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0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44</TotalTime>
  <Words>512</Words>
  <Application>Microsoft Office PowerPoint</Application>
  <PresentationFormat>Apresentação na tela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Grade</vt:lpstr>
      <vt:lpstr>Análise e desempenho de dispositivos de entrada e saída</vt:lpstr>
      <vt:lpstr>Introdução</vt:lpstr>
      <vt:lpstr>Introdução</vt:lpstr>
      <vt:lpstr>Introdução</vt:lpstr>
      <vt:lpstr>Introdução</vt:lpstr>
      <vt:lpstr>Dispositivos externos</vt:lpstr>
      <vt:lpstr>Dispositivos externos</vt:lpstr>
      <vt:lpstr>Módulo de e/s</vt:lpstr>
      <vt:lpstr>Funções de um módulo de e/s</vt:lpstr>
      <vt:lpstr>Estrutura interna do módulo de e/s</vt:lpstr>
      <vt:lpstr>Técnicas usadas para e/s</vt:lpstr>
      <vt:lpstr>Acesso direto à memória (dma)</vt:lpstr>
      <vt:lpstr>Dma: estrutura interna</vt:lpstr>
      <vt:lpstr>Dma: as configurações</vt:lpstr>
      <vt:lpstr>Dma: as configurações</vt:lpstr>
      <vt:lpstr>Dma: as configurações</vt:lpstr>
      <vt:lpstr>Tipos de canais</vt:lpstr>
      <vt:lpstr>Tipos de canais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desempenho de dispositivos de entrada e saída</dc:title>
  <dc:creator>Dell-Simone</dc:creator>
  <cp:lastModifiedBy>Dell-Simone</cp:lastModifiedBy>
  <cp:revision>6</cp:revision>
  <dcterms:created xsi:type="dcterms:W3CDTF">2018-12-11T17:54:02Z</dcterms:created>
  <dcterms:modified xsi:type="dcterms:W3CDTF">2018-12-11T18:54:19Z</dcterms:modified>
</cp:coreProperties>
</file>