
<file path=[Content_Types].xml><?xml version="1.0" encoding="utf-8"?>
<Types xmlns="http://schemas.openxmlformats.org/package/2006/content-types">
  <Default ContentType="application/x-fontdata" Extension="fntdata"/>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openqa.org/selenium-rc/" TargetMode="External"/><Relationship Id="rId3" Type="http://schemas.openxmlformats.org/officeDocument/2006/relationships/hyperlink" Target="http://www.openqa.org/selenium-rc/" TargetMode="External"/><Relationship Id="rId4" Type="http://schemas.openxmlformats.org/officeDocument/2006/relationships/hyperlink" Target="http://www.openqa.org/selenium-ide/" TargetMode="External"/><Relationship Id="rId5" Type="http://schemas.openxmlformats.org/officeDocument/2006/relationships/hyperlink" Target="http://www.openqa.org/selenium-id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a3ec72c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a3ec72c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é uma ferramenta livre e gratuita que permite realizar os testes de uma aplicação de forma automatizada. Assim o trabalho repetitivo e cansativo de sempre testar as mesmas funcionalidades passa a ser realizado não mais por humanos, mas sim de forma automatizada pelo Selenium. Com isso, os testadores passam a se concentrar naquilo que realmente dá trabalho, deixando as tarefas repetitivas para serem feitas pelo computador.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a3ec72c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a3ec72c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5a3ec72c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5a3ec72c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c035dae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035dae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c035dae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c035da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pt-BR"/>
              <a:t>1.</a:t>
            </a:r>
            <a:r>
              <a:rPr lang="pt-BR">
                <a:uFill>
                  <a:noFill/>
                </a:uFill>
                <a:hlinkClick r:id="rId2"/>
              </a:rPr>
              <a:t> </a:t>
            </a:r>
            <a:r>
              <a:rPr lang="pt-BR" u="sng">
                <a:solidFill>
                  <a:schemeClr val="hlink"/>
                </a:solidFill>
                <a:hlinkClick r:id="rId3"/>
              </a:rPr>
              <a:t>Selenium RC</a:t>
            </a:r>
            <a:endParaRPr u="sng">
              <a:solidFill>
                <a:schemeClr val="hlink"/>
              </a:solidFill>
            </a:endParaRPr>
          </a:p>
          <a:p>
            <a:pPr indent="0" lvl="0" marL="0" rtl="0" algn="l">
              <a:lnSpc>
                <a:spcPct val="115000"/>
              </a:lnSpc>
              <a:spcBef>
                <a:spcPts val="1200"/>
              </a:spcBef>
              <a:spcAft>
                <a:spcPts val="0"/>
              </a:spcAft>
              <a:buNone/>
            </a:pPr>
            <a:r>
              <a:rPr lang="pt-BR"/>
              <a:t>É um servidor escrito em java. Ele recebe chamadas http e executa os testes. As chamadas vem dos testes unitários (com junit, por exemplo). Este blog tem foco nesse componente.</a:t>
            </a:r>
            <a:endParaRPr/>
          </a:p>
          <a:p>
            <a:pPr indent="0" lvl="0" marL="0" rtl="0" algn="l">
              <a:lnSpc>
                <a:spcPct val="115000"/>
              </a:lnSpc>
              <a:spcBef>
                <a:spcPts val="1200"/>
              </a:spcBef>
              <a:spcAft>
                <a:spcPts val="0"/>
              </a:spcAft>
              <a:buNone/>
            </a:pPr>
            <a:r>
              <a:rPr lang="pt-BR"/>
              <a:t>2.</a:t>
            </a:r>
            <a:r>
              <a:rPr lang="pt-BR">
                <a:uFill>
                  <a:noFill/>
                </a:uFill>
                <a:hlinkClick r:id="rId4"/>
              </a:rPr>
              <a:t> </a:t>
            </a:r>
            <a:r>
              <a:rPr lang="pt-BR" u="sng">
                <a:solidFill>
                  <a:schemeClr val="hlink"/>
                </a:solidFill>
                <a:hlinkClick r:id="rId5"/>
              </a:rPr>
              <a:t>Selenium IDE</a:t>
            </a:r>
            <a:endParaRPr u="sng">
              <a:solidFill>
                <a:schemeClr val="hlink"/>
              </a:solidFill>
            </a:endParaRPr>
          </a:p>
          <a:p>
            <a:pPr indent="0" lvl="0" marL="0" rtl="0" algn="l">
              <a:lnSpc>
                <a:spcPct val="115000"/>
              </a:lnSpc>
              <a:spcBef>
                <a:spcPts val="1200"/>
              </a:spcBef>
              <a:spcAft>
                <a:spcPts val="0"/>
              </a:spcAft>
              <a:buNone/>
            </a:pPr>
            <a:r>
              <a:rPr lang="pt-BR"/>
              <a:t>É uma extensão do firefox. Com ela podemos criar testes. Ela funciona com um recorder e grava as ações do usuário. As ações podem ser transformadas em código em várias linguagens entre elas java.</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a3ec72c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a3ec72c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c035dae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c035dae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a3ec72c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a3ec72c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profissionaisti.com.br/2011/03/testes-automatizados-utilizando-selenium-i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Selenium IDE, a ferramenta de teste automatizado</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Alunos:</a:t>
            </a:r>
            <a:endParaRPr/>
          </a:p>
          <a:p>
            <a:pPr indent="0" lvl="0" marL="0" rtl="0" algn="l">
              <a:spcBef>
                <a:spcPts val="0"/>
              </a:spcBef>
              <a:spcAft>
                <a:spcPts val="0"/>
              </a:spcAft>
              <a:buNone/>
            </a:pPr>
            <a:r>
              <a:rPr lang="pt-BR"/>
              <a:t>Icaro Bicalho Quintão - 14.1.8083</a:t>
            </a:r>
            <a:endParaRPr/>
          </a:p>
          <a:p>
            <a:pPr indent="0" lvl="0" marL="0" rtl="0" algn="l">
              <a:spcBef>
                <a:spcPts val="0"/>
              </a:spcBef>
              <a:spcAft>
                <a:spcPts val="0"/>
              </a:spcAft>
              <a:buNone/>
            </a:pPr>
            <a:r>
              <a:rPr lang="pt-BR"/>
              <a:t>Guilherme Ferreira Faioli Lima - 16.1.8243</a:t>
            </a:r>
            <a:endParaRPr/>
          </a:p>
          <a:p>
            <a:pPr indent="0" lvl="0" marL="0" rtl="0" algn="l">
              <a:spcBef>
                <a:spcPts val="0"/>
              </a:spcBef>
              <a:spcAft>
                <a:spcPts val="0"/>
              </a:spcAft>
              <a:buNone/>
            </a:pPr>
            <a:r>
              <a:rPr lang="pt-BR"/>
              <a:t>Bruno Passamai Alvarenga - 13.2.8458</a:t>
            </a:r>
            <a:endParaRPr/>
          </a:p>
          <a:p>
            <a:pPr indent="0" lvl="0" marL="0" rtl="0" algn="l">
              <a:spcBef>
                <a:spcPts val="0"/>
              </a:spcBef>
              <a:spcAft>
                <a:spcPts val="0"/>
              </a:spcAft>
              <a:buNone/>
            </a:pPr>
            <a:r>
              <a:rPr lang="pt-BR"/>
              <a:t>Renato Moura - 15.2.8113</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é?</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pt-BR"/>
              <a:t>Selenium IDE é um ambiente integrado de desenvolvimento para scripts de testes automatizados. Ele é implementado como uma extensão do Firefox e permite gravar, editar e depurar os testes.O  Selenium IDE inclui o Selenium Core , permitindo que você facilmente e rapidamente possa gravar e reproduzir os testes no ambiente real que será executado.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Criar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É muito simples criar seus scripts de testes utilizando o Selenium IDE por ser uma ferramenta gráfica integrada com o Firefox.</a:t>
            </a:r>
            <a:endParaRPr/>
          </a:p>
          <a:p>
            <a:pPr indent="0" lvl="0" marL="0" rtl="0" algn="l">
              <a:spcBef>
                <a:spcPts val="1600"/>
              </a:spcBef>
              <a:spcAft>
                <a:spcPts val="0"/>
              </a:spcAft>
              <a:buNone/>
            </a:pPr>
            <a:r>
              <a:rPr lang="pt-BR"/>
              <a:t>Além de automatizar os testes de sistema a ferramenta também simplifica  os testes de regressão, já que a qualquer momento pode-se realizar um mesmo teste nas novas versões do sistema.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Criar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escrita dos scripts de maneira gráfica é simples, com o Selenium IDE aberto basta clicar com o botão direito em cima do elemento e adicionar o evento, originalmente o script é gerado em HTML mas pode ser exportado para C#, PHP, Java e outras linguagens.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Vantagens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Há claras vantagens em se utilizar uma ferramenta que automatize os testes:</a:t>
            </a:r>
            <a:endParaRPr/>
          </a:p>
          <a:p>
            <a:pPr indent="-298450" lvl="0" marL="457200" rtl="0" algn="l">
              <a:spcBef>
                <a:spcPts val="1600"/>
              </a:spcBef>
              <a:spcAft>
                <a:spcPts val="0"/>
              </a:spcAft>
              <a:buClr>
                <a:srgbClr val="000000"/>
              </a:buClr>
              <a:buSzPts val="1100"/>
              <a:buFont typeface="Arial"/>
              <a:buAutoNum type="arabicPeriod"/>
            </a:pPr>
            <a:r>
              <a:rPr b="1" lang="pt-BR" sz="1100">
                <a:solidFill>
                  <a:srgbClr val="000000"/>
                </a:solidFill>
                <a:latin typeface="Arial"/>
                <a:ea typeface="Arial"/>
                <a:cs typeface="Arial"/>
                <a:sym typeface="Arial"/>
              </a:rPr>
              <a:t>Tarefas repetidas são muito sujeitas a erro</a:t>
            </a:r>
            <a:r>
              <a:rPr lang="pt-BR" sz="1100">
                <a:solidFill>
                  <a:srgbClr val="000000"/>
                </a:solidFill>
                <a:latin typeface="Arial"/>
                <a:ea typeface="Arial"/>
                <a:cs typeface="Arial"/>
                <a:sym typeface="Arial"/>
              </a:rPr>
              <a:t>. É comum o testador ignorar ou esquecer parte do que precisa ser testado; isso não ocorre quando automatizamos, pois, os passos descritos são seguidos à risca pelo computador. Ele é obediente e nunca cansa!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pt-BR" sz="1100">
                <a:solidFill>
                  <a:srgbClr val="000000"/>
                </a:solidFill>
                <a:latin typeface="Arial"/>
                <a:ea typeface="Arial"/>
                <a:cs typeface="Arial"/>
                <a:sym typeface="Arial"/>
              </a:rPr>
              <a:t>A capacidade de teste do ser humano é limitada.</a:t>
            </a:r>
            <a:r>
              <a:rPr lang="pt-BR" sz="1100">
                <a:solidFill>
                  <a:srgbClr val="000000"/>
                </a:solidFill>
                <a:latin typeface="Arial"/>
                <a:ea typeface="Arial"/>
                <a:cs typeface="Arial"/>
                <a:sym typeface="Arial"/>
              </a:rPr>
              <a:t> Se hoje um testador testa 5 funcionalidades por hora, é muito provável que amanhã ele continue testando a mesma quantidade nesse intervalo de tempo. Talvez ele progrida um pouco, mas nada tão absurdo. Já a bateria de testes realizada por um computador (ou vários, pois, podemos montar um </a:t>
            </a:r>
            <a:r>
              <a:rPr i="1" lang="pt-BR" sz="1100">
                <a:solidFill>
                  <a:srgbClr val="000000"/>
                </a:solidFill>
                <a:latin typeface="Arial"/>
                <a:ea typeface="Arial"/>
                <a:cs typeface="Arial"/>
                <a:sym typeface="Arial"/>
              </a:rPr>
              <a:t>grid</a:t>
            </a:r>
            <a:r>
              <a:rPr lang="pt-BR" sz="1100">
                <a:solidFill>
                  <a:srgbClr val="000000"/>
                </a:solidFill>
                <a:latin typeface="Arial"/>
                <a:ea typeface="Arial"/>
                <a:cs typeface="Arial"/>
                <a:sym typeface="Arial"/>
              </a:rPr>
              <a:t> e paralelizar a execução) tem uma curva de crescimento muito mais acentuada. Ele é capaz de executar muito mais tarefas em menos tempo</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 de regressão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Teste de Regressão significa testar novamente as partes inalteradas do aplicativo. Os casos de teste são executados novamente para verificar se a funcionalidade anterior continua a ser realizada adequadamente. Os testes de regressão verificam se alterações realizadas e novas inclusões de funcionalidades não introduziram novos bugs. Este teste pode ser realizado em uma nova compilação, quando há mudança significativa na funcionalidade original, ou mesmo em uma única correção de bug.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webdriver</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Existe a versão do Selenium WebDrive em que se pode escrever os scripts na linguagem suportada. Esta versão é indicada para testes mais elaborados e por usuários familiarizados com a ferramenta. </a:t>
            </a:r>
            <a:endParaRPr/>
          </a:p>
          <a:p>
            <a:pPr indent="0" lvl="0" marL="0" rtl="0" algn="l">
              <a:spcBef>
                <a:spcPts val="1600"/>
              </a:spcBef>
              <a:spcAft>
                <a:spcPts val="1600"/>
              </a:spcAft>
              <a:buNone/>
            </a:pPr>
            <a:r>
              <a:rPr lang="pt-BR"/>
              <a:t>Geralmente</a:t>
            </a:r>
            <a:r>
              <a:rPr lang="pt-BR"/>
              <a:t> usa-se o Selenium IDE para testes básicos, exporta-se o script e depois edita-se o script para realizar testes mais elaborados.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Conclusão</a:t>
            </a:r>
            <a:r>
              <a:rPr lang="pt-BR"/>
              <a:t> </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O Selenium é uma ferramenta utilizada para automatização de testes de sistemas que permite ao usuário reproduzi-los rapidamente no ambiente real da aplicação, em função da sua integração direta com o navegador. Através de uma extensão podemos criar os scripts de testes de forma simples e utilizar nas mais diversas linguagens de programação. No geral, o script é gerado em HTML, porém pode ser exportado e editado para testes em Java, C#,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Referências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100" u="sng">
                <a:solidFill>
                  <a:schemeClr val="hlink"/>
                </a:solidFill>
                <a:latin typeface="Arial"/>
                <a:ea typeface="Arial"/>
                <a:cs typeface="Arial"/>
                <a:sym typeface="Arial"/>
                <a:hlinkClick r:id="rId3"/>
              </a:rPr>
              <a:t>https://www.profissionaisti.com.br/2011/03/testes-automatizados-utilizando-selenium-ide/</a:t>
            </a:r>
            <a:endParaRPr/>
          </a:p>
          <a:p>
            <a:pPr indent="0" lvl="0" marL="0" rtl="0" algn="l">
              <a:spcBef>
                <a:spcPts val="1600"/>
              </a:spcBef>
              <a:spcAft>
                <a:spcPts val="1600"/>
              </a:spcAft>
              <a:buNone/>
            </a:pPr>
            <a:r>
              <a:rPr lang="pt-BR"/>
              <a:t>O download da ferramenta pode ser feito em http://seleniumhq.org/download/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